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770" r:id="rId1"/>
    <p:sldMasterId id="2147483684" r:id="rId2"/>
    <p:sldMasterId id="2147483672" r:id="rId3"/>
    <p:sldMasterId id="2147483786" r:id="rId4"/>
  </p:sldMasterIdLst>
  <p:notesMasterIdLst>
    <p:notesMasterId r:id="rId38"/>
  </p:notesMasterIdLst>
  <p:handoutMasterIdLst>
    <p:handoutMasterId r:id="rId39"/>
  </p:handoutMasterIdLst>
  <p:sldIdLst>
    <p:sldId id="270" r:id="rId5"/>
    <p:sldId id="285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302" r:id="rId19"/>
    <p:sldId id="299" r:id="rId20"/>
    <p:sldId id="300" r:id="rId21"/>
    <p:sldId id="301" r:id="rId22"/>
    <p:sldId id="286" r:id="rId23"/>
    <p:sldId id="258" r:id="rId24"/>
    <p:sldId id="279" r:id="rId25"/>
    <p:sldId id="280" r:id="rId26"/>
    <p:sldId id="281" r:id="rId27"/>
    <p:sldId id="282" r:id="rId28"/>
    <p:sldId id="284" r:id="rId29"/>
    <p:sldId id="283" r:id="rId30"/>
    <p:sldId id="274" r:id="rId31"/>
    <p:sldId id="276" r:id="rId32"/>
    <p:sldId id="278" r:id="rId33"/>
    <p:sldId id="277" r:id="rId34"/>
    <p:sldId id="275" r:id="rId35"/>
    <p:sldId id="269" r:id="rId36"/>
    <p:sldId id="273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1B3059C-912D-354D-AB60-FCE6ED926A04}">
          <p14:sldIdLst>
            <p14:sldId id="270"/>
            <p14:sldId id="285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302"/>
            <p14:sldId id="299"/>
            <p14:sldId id="300"/>
            <p14:sldId id="301"/>
            <p14:sldId id="286"/>
            <p14:sldId id="258"/>
            <p14:sldId id="279"/>
            <p14:sldId id="280"/>
            <p14:sldId id="281"/>
            <p14:sldId id="282"/>
            <p14:sldId id="284"/>
            <p14:sldId id="283"/>
            <p14:sldId id="274"/>
            <p14:sldId id="276"/>
            <p14:sldId id="278"/>
            <p14:sldId id="277"/>
            <p14:sldId id="275"/>
            <p14:sldId id="269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2FF"/>
    <a:srgbClr val="30A137"/>
    <a:srgbClr val="198548"/>
    <a:srgbClr val="70AD47"/>
    <a:srgbClr val="168548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2C433D-A0B3-4DF0-9F1A-06AE63F42792}" v="154" dt="2021-01-23T00:16:45.0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86" autoAdjust="0"/>
    <p:restoredTop sz="80090" autoAdjust="0"/>
  </p:normalViewPr>
  <p:slideViewPr>
    <p:cSldViewPr snapToGrid="0">
      <p:cViewPr varScale="1">
        <p:scale>
          <a:sx n="64" d="100"/>
          <a:sy n="64" d="100"/>
        </p:scale>
        <p:origin x="784" y="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6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Cheng" userId="6adfe72c48f0cee3" providerId="LiveId" clId="{352C433D-A0B3-4DF0-9F1A-06AE63F42792}"/>
    <pc:docChg chg="undo redo custSel mod addSld delSld modSld sldOrd modMainMaster modSection">
      <pc:chgData name="Alex Cheng" userId="6adfe72c48f0cee3" providerId="LiveId" clId="{352C433D-A0B3-4DF0-9F1A-06AE63F42792}" dt="2021-01-23T00:33:00.016" v="1400" actId="20577"/>
      <pc:docMkLst>
        <pc:docMk/>
      </pc:docMkLst>
      <pc:sldChg chg="del">
        <pc:chgData name="Alex Cheng" userId="6adfe72c48f0cee3" providerId="LiveId" clId="{352C433D-A0B3-4DF0-9F1A-06AE63F42792}" dt="2021-01-22T01:45:06.915" v="532" actId="47"/>
        <pc:sldMkLst>
          <pc:docMk/>
          <pc:sldMk cId="1553245210" sldId="257"/>
        </pc:sldMkLst>
      </pc:sldChg>
      <pc:sldChg chg="modSp mod">
        <pc:chgData name="Alex Cheng" userId="6adfe72c48f0cee3" providerId="LiveId" clId="{352C433D-A0B3-4DF0-9F1A-06AE63F42792}" dt="2021-01-22T01:45:20.813" v="536" actId="20577"/>
        <pc:sldMkLst>
          <pc:docMk/>
          <pc:sldMk cId="1994478261" sldId="258"/>
        </pc:sldMkLst>
        <pc:spChg chg="mod">
          <ac:chgData name="Alex Cheng" userId="6adfe72c48f0cee3" providerId="LiveId" clId="{352C433D-A0B3-4DF0-9F1A-06AE63F42792}" dt="2021-01-22T00:22:24.984" v="42" actId="20577"/>
          <ac:spMkLst>
            <pc:docMk/>
            <pc:sldMk cId="1994478261" sldId="258"/>
            <ac:spMk id="4" creationId="{CBFBBAC8-BA56-47DF-A623-0A4EEF826DEE}"/>
          </ac:spMkLst>
        </pc:spChg>
        <pc:spChg chg="mod">
          <ac:chgData name="Alex Cheng" userId="6adfe72c48f0cee3" providerId="LiveId" clId="{352C433D-A0B3-4DF0-9F1A-06AE63F42792}" dt="2021-01-22T01:45:20.813" v="536" actId="20577"/>
          <ac:spMkLst>
            <pc:docMk/>
            <pc:sldMk cId="1994478261" sldId="258"/>
            <ac:spMk id="5" creationId="{54340CCC-99B0-4CC8-923C-8CA46B2B4443}"/>
          </ac:spMkLst>
        </pc:spChg>
      </pc:sldChg>
      <pc:sldChg chg="ord">
        <pc:chgData name="Alex Cheng" userId="6adfe72c48f0cee3" providerId="LiveId" clId="{352C433D-A0B3-4DF0-9F1A-06AE63F42792}" dt="2021-01-22T03:40:54.280" v="538"/>
        <pc:sldMkLst>
          <pc:docMk/>
          <pc:sldMk cId="2486878669" sldId="269"/>
        </pc:sldMkLst>
      </pc:sldChg>
      <pc:sldChg chg="modSp mod">
        <pc:chgData name="Alex Cheng" userId="6adfe72c48f0cee3" providerId="LiveId" clId="{352C433D-A0B3-4DF0-9F1A-06AE63F42792}" dt="2021-01-22T00:22:17.735" v="30" actId="20577"/>
        <pc:sldMkLst>
          <pc:docMk/>
          <pc:sldMk cId="2977607504" sldId="270"/>
        </pc:sldMkLst>
        <pc:spChg chg="mod">
          <ac:chgData name="Alex Cheng" userId="6adfe72c48f0cee3" providerId="LiveId" clId="{352C433D-A0B3-4DF0-9F1A-06AE63F42792}" dt="2021-01-22T00:22:09.624" v="9" actId="20577"/>
          <ac:spMkLst>
            <pc:docMk/>
            <pc:sldMk cId="2977607504" sldId="270"/>
            <ac:spMk id="4" creationId="{FB478F71-48CE-456B-921B-A2C0EB3272AB}"/>
          </ac:spMkLst>
        </pc:spChg>
        <pc:spChg chg="mod">
          <ac:chgData name="Alex Cheng" userId="6adfe72c48f0cee3" providerId="LiveId" clId="{352C433D-A0B3-4DF0-9F1A-06AE63F42792}" dt="2021-01-22T00:22:17.735" v="30" actId="20577"/>
          <ac:spMkLst>
            <pc:docMk/>
            <pc:sldMk cId="2977607504" sldId="270"/>
            <ac:spMk id="5" creationId="{A9D790E5-C0AD-43CD-9CAA-007671BAF99C}"/>
          </ac:spMkLst>
        </pc:spChg>
      </pc:sldChg>
      <pc:sldChg chg="del">
        <pc:chgData name="Alex Cheng" userId="6adfe72c48f0cee3" providerId="LiveId" clId="{352C433D-A0B3-4DF0-9F1A-06AE63F42792}" dt="2021-01-22T01:45:06.915" v="532" actId="47"/>
        <pc:sldMkLst>
          <pc:docMk/>
          <pc:sldMk cId="1423019078" sldId="271"/>
        </pc:sldMkLst>
      </pc:sldChg>
      <pc:sldChg chg="del">
        <pc:chgData name="Alex Cheng" userId="6adfe72c48f0cee3" providerId="LiveId" clId="{352C433D-A0B3-4DF0-9F1A-06AE63F42792}" dt="2021-01-22T01:45:06.915" v="532" actId="47"/>
        <pc:sldMkLst>
          <pc:docMk/>
          <pc:sldMk cId="2059968170" sldId="272"/>
        </pc:sldMkLst>
      </pc:sldChg>
      <pc:sldChg chg="addSp delSp modSp mod modClrScheme chgLayout">
        <pc:chgData name="Alex Cheng" userId="6adfe72c48f0cee3" providerId="LiveId" clId="{352C433D-A0B3-4DF0-9F1A-06AE63F42792}" dt="2021-01-22T11:57:05.271" v="564" actId="1076"/>
        <pc:sldMkLst>
          <pc:docMk/>
          <pc:sldMk cId="3925417091" sldId="273"/>
        </pc:sldMkLst>
        <pc:spChg chg="mod ord">
          <ac:chgData name="Alex Cheng" userId="6adfe72c48f0cee3" providerId="LiveId" clId="{352C433D-A0B3-4DF0-9F1A-06AE63F42792}" dt="2021-01-22T01:44:56.227" v="531" actId="404"/>
          <ac:spMkLst>
            <pc:docMk/>
            <pc:sldMk cId="3925417091" sldId="273"/>
            <ac:spMk id="2" creationId="{E7BA52B6-4CE8-4103-BB94-976C7298BD56}"/>
          </ac:spMkLst>
        </pc:spChg>
        <pc:spChg chg="del">
          <ac:chgData name="Alex Cheng" userId="6adfe72c48f0cee3" providerId="LiveId" clId="{352C433D-A0B3-4DF0-9F1A-06AE63F42792}" dt="2021-01-22T00:32:08.203" v="355" actId="478"/>
          <ac:spMkLst>
            <pc:docMk/>
            <pc:sldMk cId="3925417091" sldId="273"/>
            <ac:spMk id="3" creationId="{6AFD2EA9-D9EA-4934-9C75-32B7A72551A3}"/>
          </ac:spMkLst>
        </pc:spChg>
        <pc:spChg chg="add mod">
          <ac:chgData name="Alex Cheng" userId="6adfe72c48f0cee3" providerId="LiveId" clId="{352C433D-A0B3-4DF0-9F1A-06AE63F42792}" dt="2021-01-22T11:56:53.863" v="560" actId="207"/>
          <ac:spMkLst>
            <pc:docMk/>
            <pc:sldMk cId="3925417091" sldId="273"/>
            <ac:spMk id="3" creationId="{FFB7339F-95F2-4BAF-A24D-1341890F5E2D}"/>
          </ac:spMkLst>
        </pc:spChg>
        <pc:spChg chg="add mod">
          <ac:chgData name="Alex Cheng" userId="6adfe72c48f0cee3" providerId="LiveId" clId="{352C433D-A0B3-4DF0-9F1A-06AE63F42792}" dt="2021-01-22T01:28:06.949" v="492" actId="20577"/>
          <ac:spMkLst>
            <pc:docMk/>
            <pc:sldMk cId="3925417091" sldId="273"/>
            <ac:spMk id="4" creationId="{81BB4C0D-9302-4847-AD9F-3090E60CB900}"/>
          </ac:spMkLst>
        </pc:spChg>
        <pc:spChg chg="add mod">
          <ac:chgData name="Alex Cheng" userId="6adfe72c48f0cee3" providerId="LiveId" clId="{352C433D-A0B3-4DF0-9F1A-06AE63F42792}" dt="2021-01-22T01:32:12.877" v="505" actId="1076"/>
          <ac:spMkLst>
            <pc:docMk/>
            <pc:sldMk cId="3925417091" sldId="273"/>
            <ac:spMk id="5" creationId="{55D9AC1A-489D-43C3-B67A-19AB35DE5AFF}"/>
          </ac:spMkLst>
        </pc:spChg>
        <pc:spChg chg="add mod">
          <ac:chgData name="Alex Cheng" userId="6adfe72c48f0cee3" providerId="LiveId" clId="{352C433D-A0B3-4DF0-9F1A-06AE63F42792}" dt="2021-01-22T01:27:24.477" v="469" actId="1076"/>
          <ac:spMkLst>
            <pc:docMk/>
            <pc:sldMk cId="3925417091" sldId="273"/>
            <ac:spMk id="6" creationId="{BAE31E7B-FBB4-419E-84EB-64E35B7CE8D6}"/>
          </ac:spMkLst>
        </pc:spChg>
        <pc:spChg chg="add mod">
          <ac:chgData name="Alex Cheng" userId="6adfe72c48f0cee3" providerId="LiveId" clId="{352C433D-A0B3-4DF0-9F1A-06AE63F42792}" dt="2021-01-22T11:56:32.311" v="558" actId="20577"/>
          <ac:spMkLst>
            <pc:docMk/>
            <pc:sldMk cId="3925417091" sldId="273"/>
            <ac:spMk id="11" creationId="{5625FCCE-5C63-47DC-95FC-3934928F5803}"/>
          </ac:spMkLst>
        </pc:spChg>
        <pc:spChg chg="add mod">
          <ac:chgData name="Alex Cheng" userId="6adfe72c48f0cee3" providerId="LiveId" clId="{352C433D-A0B3-4DF0-9F1A-06AE63F42792}" dt="2021-01-22T11:56:55.511" v="561"/>
          <ac:spMkLst>
            <pc:docMk/>
            <pc:sldMk cId="3925417091" sldId="273"/>
            <ac:spMk id="12" creationId="{D0A96DEA-BDC0-47AC-BCD3-56C318339BCE}"/>
          </ac:spMkLst>
        </pc:spChg>
        <pc:spChg chg="add mod">
          <ac:chgData name="Alex Cheng" userId="6adfe72c48f0cee3" providerId="LiveId" clId="{352C433D-A0B3-4DF0-9F1A-06AE63F42792}" dt="2021-01-22T11:56:56.605" v="562"/>
          <ac:spMkLst>
            <pc:docMk/>
            <pc:sldMk cId="3925417091" sldId="273"/>
            <ac:spMk id="13" creationId="{20B6316C-B4D1-4093-A7AE-D1C3676B311E}"/>
          </ac:spMkLst>
        </pc:spChg>
        <pc:spChg chg="add mod">
          <ac:chgData name="Alex Cheng" userId="6adfe72c48f0cee3" providerId="LiveId" clId="{352C433D-A0B3-4DF0-9F1A-06AE63F42792}" dt="2021-01-22T11:56:09.645" v="539" actId="1076"/>
          <ac:spMkLst>
            <pc:docMk/>
            <pc:sldMk cId="3925417091" sldId="273"/>
            <ac:spMk id="14" creationId="{28B51616-BA80-4CC6-9EFD-2A03EF64F6CA}"/>
          </ac:spMkLst>
        </pc:spChg>
        <pc:spChg chg="add mod">
          <ac:chgData name="Alex Cheng" userId="6adfe72c48f0cee3" providerId="LiveId" clId="{352C433D-A0B3-4DF0-9F1A-06AE63F42792}" dt="2021-01-22T11:57:05.271" v="564" actId="1076"/>
          <ac:spMkLst>
            <pc:docMk/>
            <pc:sldMk cId="3925417091" sldId="273"/>
            <ac:spMk id="15" creationId="{EB08BA80-9061-4028-B6DE-355E7F604A43}"/>
          </ac:spMkLst>
        </pc:spChg>
        <pc:picChg chg="add mod">
          <ac:chgData name="Alex Cheng" userId="6adfe72c48f0cee3" providerId="LiveId" clId="{352C433D-A0B3-4DF0-9F1A-06AE63F42792}" dt="2021-01-22T01:27:05.565" v="458" actId="1076"/>
          <ac:picMkLst>
            <pc:docMk/>
            <pc:sldMk cId="3925417091" sldId="273"/>
            <ac:picMk id="8" creationId="{E6A32D9A-9591-427B-8C3E-A28C2EA4CCB2}"/>
          </ac:picMkLst>
        </pc:picChg>
        <pc:picChg chg="add mod">
          <ac:chgData name="Alex Cheng" userId="6adfe72c48f0cee3" providerId="LiveId" clId="{352C433D-A0B3-4DF0-9F1A-06AE63F42792}" dt="2021-01-22T01:30:52.915" v="494" actId="1076"/>
          <ac:picMkLst>
            <pc:docMk/>
            <pc:sldMk cId="3925417091" sldId="273"/>
            <ac:picMk id="10" creationId="{EBCF2581-3451-4B41-9AC7-9BCA1E8A34D9}"/>
          </ac:picMkLst>
        </pc:picChg>
        <pc:picChg chg="add del mod">
          <ac:chgData name="Alex Cheng" userId="6adfe72c48f0cee3" providerId="LiveId" clId="{352C433D-A0B3-4DF0-9F1A-06AE63F42792}" dt="2021-01-22T01:31:26.327" v="498" actId="478"/>
          <ac:picMkLst>
            <pc:docMk/>
            <pc:sldMk cId="3925417091" sldId="273"/>
            <ac:picMk id="1026" creationId="{E64C3BC5-ED12-4284-89FE-AB0ADEE61DCD}"/>
          </ac:picMkLst>
        </pc:picChg>
        <pc:picChg chg="add del">
          <ac:chgData name="Alex Cheng" userId="6adfe72c48f0cee3" providerId="LiveId" clId="{352C433D-A0B3-4DF0-9F1A-06AE63F42792}" dt="2021-01-22T01:31:47.724" v="500"/>
          <ac:picMkLst>
            <pc:docMk/>
            <pc:sldMk cId="3925417091" sldId="273"/>
            <ac:picMk id="1028" creationId="{D4B87821-BA5F-45B0-8F20-BA2B46957AE2}"/>
          </ac:picMkLst>
        </pc:picChg>
        <pc:picChg chg="add mod">
          <ac:chgData name="Alex Cheng" userId="6adfe72c48f0cee3" providerId="LiveId" clId="{352C433D-A0B3-4DF0-9F1A-06AE63F42792}" dt="2021-01-22T01:32:08.407" v="504" actId="1076"/>
          <ac:picMkLst>
            <pc:docMk/>
            <pc:sldMk cId="3925417091" sldId="273"/>
            <ac:picMk id="1030" creationId="{ABD58928-599D-4A4D-8C1D-1BDD46F99A2D}"/>
          </ac:picMkLst>
        </pc:picChg>
      </pc:sldChg>
      <pc:sldChg chg="modSp new mod modNotesTx">
        <pc:chgData name="Alex Cheng" userId="6adfe72c48f0cee3" providerId="LiveId" clId="{352C433D-A0B3-4DF0-9F1A-06AE63F42792}" dt="2021-01-22T13:06:21.434" v="615"/>
        <pc:sldMkLst>
          <pc:docMk/>
          <pc:sldMk cId="1165177358" sldId="274"/>
        </pc:sldMkLst>
        <pc:spChg chg="mod">
          <ac:chgData name="Alex Cheng" userId="6adfe72c48f0cee3" providerId="LiveId" clId="{352C433D-A0B3-4DF0-9F1A-06AE63F42792}" dt="2021-01-22T13:04:05.886" v="583" actId="20577"/>
          <ac:spMkLst>
            <pc:docMk/>
            <pc:sldMk cId="1165177358" sldId="274"/>
            <ac:spMk id="2" creationId="{A8C82D68-E922-4344-BE95-EA23D784E1C4}"/>
          </ac:spMkLst>
        </pc:spChg>
        <pc:spChg chg="mod">
          <ac:chgData name="Alex Cheng" userId="6adfe72c48f0cee3" providerId="LiveId" clId="{352C433D-A0B3-4DF0-9F1A-06AE63F42792}" dt="2021-01-22T13:04:19.080" v="614" actId="20577"/>
          <ac:spMkLst>
            <pc:docMk/>
            <pc:sldMk cId="1165177358" sldId="274"/>
            <ac:spMk id="3" creationId="{E7389F98-27D0-438A-B3DC-9D7EBC4FD874}"/>
          </ac:spMkLst>
        </pc:spChg>
      </pc:sldChg>
      <pc:sldChg chg="del">
        <pc:chgData name="Alex Cheng" userId="6adfe72c48f0cee3" providerId="LiveId" clId="{352C433D-A0B3-4DF0-9F1A-06AE63F42792}" dt="2021-01-22T01:45:06.915" v="532" actId="47"/>
        <pc:sldMkLst>
          <pc:docMk/>
          <pc:sldMk cId="2939793415" sldId="274"/>
        </pc:sldMkLst>
      </pc:sldChg>
      <pc:sldChg chg="addSp delSp modSp new mod">
        <pc:chgData name="Alex Cheng" userId="6adfe72c48f0cee3" providerId="LiveId" clId="{352C433D-A0B3-4DF0-9F1A-06AE63F42792}" dt="2021-01-22T14:05:40.209" v="621" actId="20577"/>
        <pc:sldMkLst>
          <pc:docMk/>
          <pc:sldMk cId="1896762530" sldId="275"/>
        </pc:sldMkLst>
        <pc:spChg chg="mod">
          <ac:chgData name="Alex Cheng" userId="6adfe72c48f0cee3" providerId="LiveId" clId="{352C433D-A0B3-4DF0-9F1A-06AE63F42792}" dt="2021-01-22T14:05:40.209" v="621" actId="20577"/>
          <ac:spMkLst>
            <pc:docMk/>
            <pc:sldMk cId="1896762530" sldId="275"/>
            <ac:spMk id="2" creationId="{ADE365C2-C3A7-4177-AE95-5451C3907007}"/>
          </ac:spMkLst>
        </pc:spChg>
        <pc:spChg chg="del">
          <ac:chgData name="Alex Cheng" userId="6adfe72c48f0cee3" providerId="LiveId" clId="{352C433D-A0B3-4DF0-9F1A-06AE63F42792}" dt="2021-01-22T14:05:37.704" v="617" actId="22"/>
          <ac:spMkLst>
            <pc:docMk/>
            <pc:sldMk cId="1896762530" sldId="275"/>
            <ac:spMk id="3" creationId="{1D51B4C1-5F4C-4F99-96A0-19B51EC13D34}"/>
          </ac:spMkLst>
        </pc:spChg>
        <pc:picChg chg="add mod ord">
          <ac:chgData name="Alex Cheng" userId="6adfe72c48f0cee3" providerId="LiveId" clId="{352C433D-A0B3-4DF0-9F1A-06AE63F42792}" dt="2021-01-22T14:05:37.704" v="617" actId="22"/>
          <ac:picMkLst>
            <pc:docMk/>
            <pc:sldMk cId="1896762530" sldId="275"/>
            <ac:picMk id="5" creationId="{B7CD3781-7BF4-4083-8812-00CE704A9FCF}"/>
          </ac:picMkLst>
        </pc:picChg>
      </pc:sldChg>
      <pc:sldChg chg="del">
        <pc:chgData name="Alex Cheng" userId="6adfe72c48f0cee3" providerId="LiveId" clId="{352C433D-A0B3-4DF0-9F1A-06AE63F42792}" dt="2021-01-22T01:45:06.915" v="532" actId="47"/>
        <pc:sldMkLst>
          <pc:docMk/>
          <pc:sldMk cId="2692365192" sldId="275"/>
        </pc:sldMkLst>
      </pc:sldChg>
      <pc:sldChg chg="del">
        <pc:chgData name="Alex Cheng" userId="6adfe72c48f0cee3" providerId="LiveId" clId="{352C433D-A0B3-4DF0-9F1A-06AE63F42792}" dt="2021-01-22T01:45:06.915" v="532" actId="47"/>
        <pc:sldMkLst>
          <pc:docMk/>
          <pc:sldMk cId="1033569874" sldId="276"/>
        </pc:sldMkLst>
      </pc:sldChg>
      <pc:sldChg chg="modSp new mod">
        <pc:chgData name="Alex Cheng" userId="6adfe72c48f0cee3" providerId="LiveId" clId="{352C433D-A0B3-4DF0-9F1A-06AE63F42792}" dt="2021-01-22T14:05:46.733" v="635" actId="20577"/>
        <pc:sldMkLst>
          <pc:docMk/>
          <pc:sldMk cId="4118625959" sldId="276"/>
        </pc:sldMkLst>
        <pc:spChg chg="mod">
          <ac:chgData name="Alex Cheng" userId="6adfe72c48f0cee3" providerId="LiveId" clId="{352C433D-A0B3-4DF0-9F1A-06AE63F42792}" dt="2021-01-22T14:05:46.733" v="635" actId="20577"/>
          <ac:spMkLst>
            <pc:docMk/>
            <pc:sldMk cId="4118625959" sldId="276"/>
            <ac:spMk id="2" creationId="{42876221-A13B-4440-8970-10AC46B4267C}"/>
          </ac:spMkLst>
        </pc:spChg>
      </pc:sldChg>
      <pc:sldChg chg="del">
        <pc:chgData name="Alex Cheng" userId="6adfe72c48f0cee3" providerId="LiveId" clId="{352C433D-A0B3-4DF0-9F1A-06AE63F42792}" dt="2021-01-22T01:45:06.915" v="532" actId="47"/>
        <pc:sldMkLst>
          <pc:docMk/>
          <pc:sldMk cId="2115593447" sldId="277"/>
        </pc:sldMkLst>
      </pc:sldChg>
      <pc:sldChg chg="modSp new mod">
        <pc:chgData name="Alex Cheng" userId="6adfe72c48f0cee3" providerId="LiveId" clId="{352C433D-A0B3-4DF0-9F1A-06AE63F42792}" dt="2021-01-22T14:05:56.515" v="649" actId="20577"/>
        <pc:sldMkLst>
          <pc:docMk/>
          <pc:sldMk cId="3337957265" sldId="277"/>
        </pc:sldMkLst>
        <pc:spChg chg="mod">
          <ac:chgData name="Alex Cheng" userId="6adfe72c48f0cee3" providerId="LiveId" clId="{352C433D-A0B3-4DF0-9F1A-06AE63F42792}" dt="2021-01-22T14:05:56.515" v="649" actId="20577"/>
          <ac:spMkLst>
            <pc:docMk/>
            <pc:sldMk cId="3337957265" sldId="277"/>
            <ac:spMk id="2" creationId="{24988EEB-2DA7-4FAA-95EC-607811E55856}"/>
          </ac:spMkLst>
        </pc:spChg>
      </pc:sldChg>
      <pc:sldChg chg="modSp new mod">
        <pc:chgData name="Alex Cheng" userId="6adfe72c48f0cee3" providerId="LiveId" clId="{352C433D-A0B3-4DF0-9F1A-06AE63F42792}" dt="2021-01-22T17:18:07.553" v="652" actId="5793"/>
        <pc:sldMkLst>
          <pc:docMk/>
          <pc:sldMk cId="2412232361" sldId="278"/>
        </pc:sldMkLst>
        <pc:spChg chg="mod">
          <ac:chgData name="Alex Cheng" userId="6adfe72c48f0cee3" providerId="LiveId" clId="{352C433D-A0B3-4DF0-9F1A-06AE63F42792}" dt="2021-01-22T17:18:07.553" v="652" actId="5793"/>
          <ac:spMkLst>
            <pc:docMk/>
            <pc:sldMk cId="2412232361" sldId="278"/>
            <ac:spMk id="3" creationId="{720F2049-199E-474F-B383-9B9F6E053DB5}"/>
          </ac:spMkLst>
        </pc:spChg>
      </pc:sldChg>
      <pc:sldChg chg="addSp delSp modSp new mod">
        <pc:chgData name="Alex Cheng" userId="6adfe72c48f0cee3" providerId="LiveId" clId="{352C433D-A0B3-4DF0-9F1A-06AE63F42792}" dt="2021-01-22T17:20:32.781" v="664" actId="1076"/>
        <pc:sldMkLst>
          <pc:docMk/>
          <pc:sldMk cId="3558112972" sldId="279"/>
        </pc:sldMkLst>
        <pc:spChg chg="mod">
          <ac:chgData name="Alex Cheng" userId="6adfe72c48f0cee3" providerId="LiveId" clId="{352C433D-A0B3-4DF0-9F1A-06AE63F42792}" dt="2021-01-22T17:19:20.776" v="654" actId="14100"/>
          <ac:spMkLst>
            <pc:docMk/>
            <pc:sldMk cId="3558112972" sldId="279"/>
            <ac:spMk id="3" creationId="{3C37AB50-FCC9-4A15-BBA0-BCC52538E0BA}"/>
          </ac:spMkLst>
        </pc:spChg>
        <pc:picChg chg="add del">
          <ac:chgData name="Alex Cheng" userId="6adfe72c48f0cee3" providerId="LiveId" clId="{352C433D-A0B3-4DF0-9F1A-06AE63F42792}" dt="2021-01-22T17:19:25.570" v="656"/>
          <ac:picMkLst>
            <pc:docMk/>
            <pc:sldMk cId="3558112972" sldId="279"/>
            <ac:picMk id="1026" creationId="{E3AECBA1-A122-45B0-93D1-8810200BE221}"/>
          </ac:picMkLst>
        </pc:picChg>
        <pc:picChg chg="add del">
          <ac:chgData name="Alex Cheng" userId="6adfe72c48f0cee3" providerId="LiveId" clId="{352C433D-A0B3-4DF0-9F1A-06AE63F42792}" dt="2021-01-22T17:19:59.500" v="658"/>
          <ac:picMkLst>
            <pc:docMk/>
            <pc:sldMk cId="3558112972" sldId="279"/>
            <ac:picMk id="1028" creationId="{3CE19E62-2F10-4AB4-931A-51DB077856C2}"/>
          </ac:picMkLst>
        </pc:picChg>
        <pc:picChg chg="add del">
          <ac:chgData name="Alex Cheng" userId="6adfe72c48f0cee3" providerId="LiveId" clId="{352C433D-A0B3-4DF0-9F1A-06AE63F42792}" dt="2021-01-22T17:20:17.867" v="660"/>
          <ac:picMkLst>
            <pc:docMk/>
            <pc:sldMk cId="3558112972" sldId="279"/>
            <ac:picMk id="1030" creationId="{AC820621-4037-4BCF-8193-78206C38B4A1}"/>
          </ac:picMkLst>
        </pc:picChg>
        <pc:picChg chg="add mod">
          <ac:chgData name="Alex Cheng" userId="6adfe72c48f0cee3" providerId="LiveId" clId="{352C433D-A0B3-4DF0-9F1A-06AE63F42792}" dt="2021-01-22T17:20:32.781" v="664" actId="1076"/>
          <ac:picMkLst>
            <pc:docMk/>
            <pc:sldMk cId="3558112972" sldId="279"/>
            <ac:picMk id="1032" creationId="{05BB2159-CBC5-44C1-A9B8-441FE77EB2D4}"/>
          </ac:picMkLst>
        </pc:picChg>
      </pc:sldChg>
      <pc:sldChg chg="modSp new mod">
        <pc:chgData name="Alex Cheng" userId="6adfe72c48f0cee3" providerId="LiveId" clId="{352C433D-A0B3-4DF0-9F1A-06AE63F42792}" dt="2021-01-22T17:23:32.603" v="668" actId="20577"/>
        <pc:sldMkLst>
          <pc:docMk/>
          <pc:sldMk cId="414087057" sldId="280"/>
        </pc:sldMkLst>
        <pc:spChg chg="mod">
          <ac:chgData name="Alex Cheng" userId="6adfe72c48f0cee3" providerId="LiveId" clId="{352C433D-A0B3-4DF0-9F1A-06AE63F42792}" dt="2021-01-22T17:23:32.603" v="668" actId="20577"/>
          <ac:spMkLst>
            <pc:docMk/>
            <pc:sldMk cId="414087057" sldId="280"/>
            <ac:spMk id="2" creationId="{991CF0F1-B615-4370-A213-3BF166D54A7A}"/>
          </ac:spMkLst>
        </pc:spChg>
        <pc:spChg chg="mod">
          <ac:chgData name="Alex Cheng" userId="6adfe72c48f0cee3" providerId="LiveId" clId="{352C433D-A0B3-4DF0-9F1A-06AE63F42792}" dt="2021-01-22T17:23:07.930" v="666"/>
          <ac:spMkLst>
            <pc:docMk/>
            <pc:sldMk cId="414087057" sldId="280"/>
            <ac:spMk id="3" creationId="{291122B7-2DF2-40C4-B3CE-2945569BDDBD}"/>
          </ac:spMkLst>
        </pc:spChg>
      </pc:sldChg>
      <pc:sldChg chg="addSp delSp modSp new mod">
        <pc:chgData name="Alex Cheng" userId="6adfe72c48f0cee3" providerId="LiveId" clId="{352C433D-A0B3-4DF0-9F1A-06AE63F42792}" dt="2021-01-22T17:29:17.224" v="723" actId="1076"/>
        <pc:sldMkLst>
          <pc:docMk/>
          <pc:sldMk cId="2386237004" sldId="281"/>
        </pc:sldMkLst>
        <pc:spChg chg="mod">
          <ac:chgData name="Alex Cheng" userId="6adfe72c48f0cee3" providerId="LiveId" clId="{352C433D-A0B3-4DF0-9F1A-06AE63F42792}" dt="2021-01-22T17:24:14.373" v="672"/>
          <ac:spMkLst>
            <pc:docMk/>
            <pc:sldMk cId="2386237004" sldId="281"/>
            <ac:spMk id="2" creationId="{8491278B-E94D-4B4F-8BBD-829A27CCD473}"/>
          </ac:spMkLst>
        </pc:spChg>
        <pc:spChg chg="mod">
          <ac:chgData name="Alex Cheng" userId="6adfe72c48f0cee3" providerId="LiveId" clId="{352C433D-A0B3-4DF0-9F1A-06AE63F42792}" dt="2021-01-22T17:27:54.728" v="708" actId="27636"/>
          <ac:spMkLst>
            <pc:docMk/>
            <pc:sldMk cId="2386237004" sldId="281"/>
            <ac:spMk id="3" creationId="{C21DFECA-4A9F-417B-A653-A2DA239A7C13}"/>
          </ac:spMkLst>
        </pc:spChg>
        <pc:spChg chg="add mod">
          <ac:chgData name="Alex Cheng" userId="6adfe72c48f0cee3" providerId="LiveId" clId="{352C433D-A0B3-4DF0-9F1A-06AE63F42792}" dt="2021-01-22T17:26:08.547" v="687" actId="207"/>
          <ac:spMkLst>
            <pc:docMk/>
            <pc:sldMk cId="2386237004" sldId="281"/>
            <ac:spMk id="4" creationId="{98CA2EEC-C32B-4385-87D9-5D1FA54FEEC6}"/>
          </ac:spMkLst>
        </pc:spChg>
        <pc:picChg chg="add del mod">
          <ac:chgData name="Alex Cheng" userId="6adfe72c48f0cee3" providerId="LiveId" clId="{352C433D-A0B3-4DF0-9F1A-06AE63F42792}" dt="2021-01-22T17:28:07.076" v="709" actId="478"/>
          <ac:picMkLst>
            <pc:docMk/>
            <pc:sldMk cId="2386237004" sldId="281"/>
            <ac:picMk id="6" creationId="{445D7299-CAE4-4D9E-BF98-CDBA28F0ACC3}"/>
          </ac:picMkLst>
        </pc:picChg>
        <pc:picChg chg="add del mod">
          <ac:chgData name="Alex Cheng" userId="6adfe72c48f0cee3" providerId="LiveId" clId="{352C433D-A0B3-4DF0-9F1A-06AE63F42792}" dt="2021-01-22T17:29:10.969" v="720" actId="478"/>
          <ac:picMkLst>
            <pc:docMk/>
            <pc:sldMk cId="2386237004" sldId="281"/>
            <ac:picMk id="2050" creationId="{7133B373-B55E-4B12-A989-EA28C29075F3}"/>
          </ac:picMkLst>
        </pc:picChg>
        <pc:picChg chg="add mod">
          <ac:chgData name="Alex Cheng" userId="6adfe72c48f0cee3" providerId="LiveId" clId="{352C433D-A0B3-4DF0-9F1A-06AE63F42792}" dt="2021-01-22T17:29:17.224" v="723" actId="1076"/>
          <ac:picMkLst>
            <pc:docMk/>
            <pc:sldMk cId="2386237004" sldId="281"/>
            <ac:picMk id="2052" creationId="{9B6900F6-6F0C-4195-8D76-626D757B18D1}"/>
          </ac:picMkLst>
        </pc:picChg>
        <pc:cxnChg chg="add mod">
          <ac:chgData name="Alex Cheng" userId="6adfe72c48f0cee3" providerId="LiveId" clId="{352C433D-A0B3-4DF0-9F1A-06AE63F42792}" dt="2021-01-22T17:28:27.822" v="712" actId="1076"/>
          <ac:cxnSpMkLst>
            <pc:docMk/>
            <pc:sldMk cId="2386237004" sldId="281"/>
            <ac:cxnSpMk id="8" creationId="{B71D9DF6-AC12-4845-8023-8D769779123A}"/>
          </ac:cxnSpMkLst>
        </pc:cxnChg>
        <pc:cxnChg chg="add mod">
          <ac:chgData name="Alex Cheng" userId="6adfe72c48f0cee3" providerId="LiveId" clId="{352C433D-A0B3-4DF0-9F1A-06AE63F42792}" dt="2021-01-22T17:28:35.314" v="715" actId="14100"/>
          <ac:cxnSpMkLst>
            <pc:docMk/>
            <pc:sldMk cId="2386237004" sldId="281"/>
            <ac:cxnSpMk id="10" creationId="{68CC3622-7413-401E-BC81-57FB898463EC}"/>
          </ac:cxnSpMkLst>
        </pc:cxnChg>
        <pc:cxnChg chg="add mod">
          <ac:chgData name="Alex Cheng" userId="6adfe72c48f0cee3" providerId="LiveId" clId="{352C433D-A0B3-4DF0-9F1A-06AE63F42792}" dt="2021-01-22T17:28:40.940" v="718" actId="14100"/>
          <ac:cxnSpMkLst>
            <pc:docMk/>
            <pc:sldMk cId="2386237004" sldId="281"/>
            <ac:cxnSpMk id="13" creationId="{1DF09B7E-3302-4F78-8192-0240CB9FB7C8}"/>
          </ac:cxnSpMkLst>
        </pc:cxnChg>
      </pc:sldChg>
      <pc:sldChg chg="addSp delSp modSp new mod modClrScheme chgLayout">
        <pc:chgData name="Alex Cheng" userId="6adfe72c48f0cee3" providerId="LiveId" clId="{352C433D-A0B3-4DF0-9F1A-06AE63F42792}" dt="2021-01-22T17:32:42.325" v="763" actId="1076"/>
        <pc:sldMkLst>
          <pc:docMk/>
          <pc:sldMk cId="1592368580" sldId="282"/>
        </pc:sldMkLst>
        <pc:spChg chg="del mod ord">
          <ac:chgData name="Alex Cheng" userId="6adfe72c48f0cee3" providerId="LiveId" clId="{352C433D-A0B3-4DF0-9F1A-06AE63F42792}" dt="2021-01-22T17:30:50.830" v="725" actId="700"/>
          <ac:spMkLst>
            <pc:docMk/>
            <pc:sldMk cId="1592368580" sldId="282"/>
            <ac:spMk id="2" creationId="{2A912982-C13E-4FBF-9024-914EDC0DD920}"/>
          </ac:spMkLst>
        </pc:spChg>
        <pc:spChg chg="del">
          <ac:chgData name="Alex Cheng" userId="6adfe72c48f0cee3" providerId="LiveId" clId="{352C433D-A0B3-4DF0-9F1A-06AE63F42792}" dt="2021-01-22T17:30:50.830" v="725" actId="700"/>
          <ac:spMkLst>
            <pc:docMk/>
            <pc:sldMk cId="1592368580" sldId="282"/>
            <ac:spMk id="3" creationId="{14ABD79E-8A28-4554-9FCC-78A7FECA5BAA}"/>
          </ac:spMkLst>
        </pc:spChg>
        <pc:spChg chg="add mod ord">
          <ac:chgData name="Alex Cheng" userId="6adfe72c48f0cee3" providerId="LiveId" clId="{352C433D-A0B3-4DF0-9F1A-06AE63F42792}" dt="2021-01-22T17:31:21.673" v="754" actId="20577"/>
          <ac:spMkLst>
            <pc:docMk/>
            <pc:sldMk cId="1592368580" sldId="282"/>
            <ac:spMk id="4" creationId="{FDBFD6CF-98FF-411F-AAD5-FD829C117FBE}"/>
          </ac:spMkLst>
        </pc:spChg>
        <pc:spChg chg="add del">
          <ac:chgData name="Alex Cheng" userId="6adfe72c48f0cee3" providerId="LiveId" clId="{352C433D-A0B3-4DF0-9F1A-06AE63F42792}" dt="2021-01-22T17:32:25.920" v="757" actId="22"/>
          <ac:spMkLst>
            <pc:docMk/>
            <pc:sldMk cId="1592368580" sldId="282"/>
            <ac:spMk id="8" creationId="{6A6042AA-7CBA-48D0-8A72-136A773CC272}"/>
          </ac:spMkLst>
        </pc:spChg>
        <pc:spChg chg="add mod">
          <ac:chgData name="Alex Cheng" userId="6adfe72c48f0cee3" providerId="LiveId" clId="{352C433D-A0B3-4DF0-9F1A-06AE63F42792}" dt="2021-01-22T17:32:42.325" v="763" actId="1076"/>
          <ac:spMkLst>
            <pc:docMk/>
            <pc:sldMk cId="1592368580" sldId="282"/>
            <ac:spMk id="10" creationId="{5C03E49B-E30A-423E-9A3C-7EE9DF827C6B}"/>
          </ac:spMkLst>
        </pc:spChg>
        <pc:picChg chg="add mod">
          <ac:chgData name="Alex Cheng" userId="6adfe72c48f0cee3" providerId="LiveId" clId="{352C433D-A0B3-4DF0-9F1A-06AE63F42792}" dt="2021-01-22T17:32:34.055" v="760" actId="14100"/>
          <ac:picMkLst>
            <pc:docMk/>
            <pc:sldMk cId="1592368580" sldId="282"/>
            <ac:picMk id="6" creationId="{BA613585-1A6A-4D6F-94E9-FD1BBCAC24F7}"/>
          </ac:picMkLst>
        </pc:picChg>
      </pc:sldChg>
      <pc:sldChg chg="addSp delSp modSp new mod modClrScheme chgLayout">
        <pc:chgData name="Alex Cheng" userId="6adfe72c48f0cee3" providerId="LiveId" clId="{352C433D-A0B3-4DF0-9F1A-06AE63F42792}" dt="2021-01-22T17:35:04.822" v="776" actId="1076"/>
        <pc:sldMkLst>
          <pc:docMk/>
          <pc:sldMk cId="765173523" sldId="283"/>
        </pc:sldMkLst>
        <pc:spChg chg="del mod ord">
          <ac:chgData name="Alex Cheng" userId="6adfe72c48f0cee3" providerId="LiveId" clId="{352C433D-A0B3-4DF0-9F1A-06AE63F42792}" dt="2021-01-22T17:34:41.853" v="765" actId="700"/>
          <ac:spMkLst>
            <pc:docMk/>
            <pc:sldMk cId="765173523" sldId="283"/>
            <ac:spMk id="2" creationId="{CF691CB9-0F77-4505-A824-732CBF8285FD}"/>
          </ac:spMkLst>
        </pc:spChg>
        <pc:spChg chg="add mod ord">
          <ac:chgData name="Alex Cheng" userId="6adfe72c48f0cee3" providerId="LiveId" clId="{352C433D-A0B3-4DF0-9F1A-06AE63F42792}" dt="2021-01-22T17:34:41.853" v="765" actId="700"/>
          <ac:spMkLst>
            <pc:docMk/>
            <pc:sldMk cId="765173523" sldId="283"/>
            <ac:spMk id="3" creationId="{0610D924-6F97-49E9-90C1-402D49242E60}"/>
          </ac:spMkLst>
        </pc:spChg>
        <pc:spChg chg="add mod ord">
          <ac:chgData name="Alex Cheng" userId="6adfe72c48f0cee3" providerId="LiveId" clId="{352C433D-A0B3-4DF0-9F1A-06AE63F42792}" dt="2021-01-22T17:35:04.822" v="776" actId="1076"/>
          <ac:spMkLst>
            <pc:docMk/>
            <pc:sldMk cId="765173523" sldId="283"/>
            <ac:spMk id="4" creationId="{7C71CC09-1654-4997-8320-2905690ED489}"/>
          </ac:spMkLst>
        </pc:spChg>
      </pc:sldChg>
      <pc:sldChg chg="addSp delSp modSp new mod modClrScheme chgLayout">
        <pc:chgData name="Alex Cheng" userId="6adfe72c48f0cee3" providerId="LiveId" clId="{352C433D-A0B3-4DF0-9F1A-06AE63F42792}" dt="2021-01-22T17:39:50.036" v="793" actId="404"/>
        <pc:sldMkLst>
          <pc:docMk/>
          <pc:sldMk cId="565804811" sldId="284"/>
        </pc:sldMkLst>
        <pc:spChg chg="del">
          <ac:chgData name="Alex Cheng" userId="6adfe72c48f0cee3" providerId="LiveId" clId="{352C433D-A0B3-4DF0-9F1A-06AE63F42792}" dt="2021-01-22T17:39:20.959" v="778" actId="700"/>
          <ac:spMkLst>
            <pc:docMk/>
            <pc:sldMk cId="565804811" sldId="284"/>
            <ac:spMk id="2" creationId="{BEF6D614-DFB7-4307-BCF0-2B4D1CEAD07B}"/>
          </ac:spMkLst>
        </pc:spChg>
        <pc:spChg chg="add del mod ord">
          <ac:chgData name="Alex Cheng" userId="6adfe72c48f0cee3" providerId="LiveId" clId="{352C433D-A0B3-4DF0-9F1A-06AE63F42792}" dt="2021-01-22T17:39:31.516" v="779" actId="700"/>
          <ac:spMkLst>
            <pc:docMk/>
            <pc:sldMk cId="565804811" sldId="284"/>
            <ac:spMk id="3" creationId="{A41F169D-D45D-4A19-9122-E41B5C447C8D}"/>
          </ac:spMkLst>
        </pc:spChg>
        <pc:spChg chg="add mod ord">
          <ac:chgData name="Alex Cheng" userId="6adfe72c48f0cee3" providerId="LiveId" clId="{352C433D-A0B3-4DF0-9F1A-06AE63F42792}" dt="2021-01-22T17:39:40.640" v="781"/>
          <ac:spMkLst>
            <pc:docMk/>
            <pc:sldMk cId="565804811" sldId="284"/>
            <ac:spMk id="4" creationId="{4BC7F295-12AC-4E7E-AC37-B687F6E9FFE4}"/>
          </ac:spMkLst>
        </pc:spChg>
        <pc:spChg chg="add mod ord">
          <ac:chgData name="Alex Cheng" userId="6adfe72c48f0cee3" providerId="LiveId" clId="{352C433D-A0B3-4DF0-9F1A-06AE63F42792}" dt="2021-01-22T17:39:50.036" v="793" actId="404"/>
          <ac:spMkLst>
            <pc:docMk/>
            <pc:sldMk cId="565804811" sldId="284"/>
            <ac:spMk id="5" creationId="{7C787F31-7741-4C5B-874E-65A818C6B4EF}"/>
          </ac:spMkLst>
        </pc:spChg>
      </pc:sldChg>
      <pc:sldChg chg="addSp delSp modSp new mod setBg modClrScheme chgLayout">
        <pc:chgData name="Alex Cheng" userId="6adfe72c48f0cee3" providerId="LiveId" clId="{352C433D-A0B3-4DF0-9F1A-06AE63F42792}" dt="2021-01-22T17:48:00.257" v="918" actId="14100"/>
        <pc:sldMkLst>
          <pc:docMk/>
          <pc:sldMk cId="3842804114" sldId="285"/>
        </pc:sldMkLst>
        <pc:spChg chg="mod ord">
          <ac:chgData name="Alex Cheng" userId="6adfe72c48f0cee3" providerId="LiveId" clId="{352C433D-A0B3-4DF0-9F1A-06AE63F42792}" dt="2021-01-22T17:47:25.111" v="902" actId="26606"/>
          <ac:spMkLst>
            <pc:docMk/>
            <pc:sldMk cId="3842804114" sldId="285"/>
            <ac:spMk id="2" creationId="{B6322558-8447-4E14-8A52-3A6ADA6B4DD3}"/>
          </ac:spMkLst>
        </pc:spChg>
        <pc:spChg chg="add mod ord">
          <ac:chgData name="Alex Cheng" userId="6adfe72c48f0cee3" providerId="LiveId" clId="{352C433D-A0B3-4DF0-9F1A-06AE63F42792}" dt="2021-01-22T17:47:56.364" v="917" actId="1076"/>
          <ac:spMkLst>
            <pc:docMk/>
            <pc:sldMk cId="3842804114" sldId="285"/>
            <ac:spMk id="3" creationId="{DF997050-3717-4B19-B768-6FF9D2562D23}"/>
          </ac:spMkLst>
        </pc:spChg>
        <pc:spChg chg="add del mod ord">
          <ac:chgData name="Alex Cheng" userId="6adfe72c48f0cee3" providerId="LiveId" clId="{352C433D-A0B3-4DF0-9F1A-06AE63F42792}" dt="2021-01-22T17:47:25.111" v="902" actId="26606"/>
          <ac:spMkLst>
            <pc:docMk/>
            <pc:sldMk cId="3842804114" sldId="285"/>
            <ac:spMk id="4" creationId="{3D5335EF-0F68-4868-A52E-7B4B0B8F90CF}"/>
          </ac:spMkLst>
        </pc:spChg>
        <pc:spChg chg="add del">
          <ac:chgData name="Alex Cheng" userId="6adfe72c48f0cee3" providerId="LiveId" clId="{352C433D-A0B3-4DF0-9F1A-06AE63F42792}" dt="2021-01-22T17:47:49.265" v="915" actId="26606"/>
          <ac:spMkLst>
            <pc:docMk/>
            <pc:sldMk cId="3842804114" sldId="285"/>
            <ac:spMk id="9" creationId="{B95B9BA8-1D69-4796-85F5-B6D0BD52354B}"/>
          </ac:spMkLst>
        </pc:spChg>
        <pc:spChg chg="add del">
          <ac:chgData name="Alex Cheng" userId="6adfe72c48f0cee3" providerId="LiveId" clId="{352C433D-A0B3-4DF0-9F1A-06AE63F42792}" dt="2021-01-22T17:47:21.036" v="897" actId="26606"/>
          <ac:spMkLst>
            <pc:docMk/>
            <pc:sldMk cId="3842804114" sldId="285"/>
            <ac:spMk id="10" creationId="{60DB02BD-FF61-4042-BC21-4EFF543EC0C3}"/>
          </ac:spMkLst>
        </pc:spChg>
        <pc:spChg chg="add del">
          <ac:chgData name="Alex Cheng" userId="6adfe72c48f0cee3" providerId="LiveId" clId="{352C433D-A0B3-4DF0-9F1A-06AE63F42792}" dt="2021-01-22T17:47:21.036" v="897" actId="26606"/>
          <ac:spMkLst>
            <pc:docMk/>
            <pc:sldMk cId="3842804114" sldId="285"/>
            <ac:spMk id="12" creationId="{5811A85E-38EA-465A-84F9-6230CF743E76}"/>
          </ac:spMkLst>
        </pc:spChg>
        <pc:spChg chg="add del">
          <ac:chgData name="Alex Cheng" userId="6adfe72c48f0cee3" providerId="LiveId" clId="{352C433D-A0B3-4DF0-9F1A-06AE63F42792}" dt="2021-01-22T17:47:21.036" v="897" actId="26606"/>
          <ac:spMkLst>
            <pc:docMk/>
            <pc:sldMk cId="3842804114" sldId="285"/>
            <ac:spMk id="14" creationId="{866290A3-7E80-441D-AA1E-5263326B1657}"/>
          </ac:spMkLst>
        </pc:spChg>
        <pc:spChg chg="add del">
          <ac:chgData name="Alex Cheng" userId="6adfe72c48f0cee3" providerId="LiveId" clId="{352C433D-A0B3-4DF0-9F1A-06AE63F42792}" dt="2021-01-22T17:47:23.270" v="899" actId="26606"/>
          <ac:spMkLst>
            <pc:docMk/>
            <pc:sldMk cId="3842804114" sldId="285"/>
            <ac:spMk id="16" creationId="{60DB02BD-FF61-4042-BC21-4EFF543EC0C3}"/>
          </ac:spMkLst>
        </pc:spChg>
        <pc:spChg chg="add del">
          <ac:chgData name="Alex Cheng" userId="6adfe72c48f0cee3" providerId="LiveId" clId="{352C433D-A0B3-4DF0-9F1A-06AE63F42792}" dt="2021-01-22T17:47:23.270" v="899" actId="26606"/>
          <ac:spMkLst>
            <pc:docMk/>
            <pc:sldMk cId="3842804114" sldId="285"/>
            <ac:spMk id="17" creationId="{5811A85E-38EA-465A-84F9-6230CF743E76}"/>
          </ac:spMkLst>
        </pc:spChg>
        <pc:spChg chg="add del">
          <ac:chgData name="Alex Cheng" userId="6adfe72c48f0cee3" providerId="LiveId" clId="{352C433D-A0B3-4DF0-9F1A-06AE63F42792}" dt="2021-01-22T17:47:23.270" v="899" actId="26606"/>
          <ac:spMkLst>
            <pc:docMk/>
            <pc:sldMk cId="3842804114" sldId="285"/>
            <ac:spMk id="18" creationId="{866290A3-7E80-441D-AA1E-5263326B1657}"/>
          </ac:spMkLst>
        </pc:spChg>
        <pc:spChg chg="add del">
          <ac:chgData name="Alex Cheng" userId="6adfe72c48f0cee3" providerId="LiveId" clId="{352C433D-A0B3-4DF0-9F1A-06AE63F42792}" dt="2021-01-22T17:47:25.097" v="901" actId="26606"/>
          <ac:spMkLst>
            <pc:docMk/>
            <pc:sldMk cId="3842804114" sldId="285"/>
            <ac:spMk id="21" creationId="{6B0479F5-59EA-43F3-BAFC-2606376EB662}"/>
          </ac:spMkLst>
        </pc:spChg>
        <pc:spChg chg="add mod">
          <ac:chgData name="Alex Cheng" userId="6adfe72c48f0cee3" providerId="LiveId" clId="{352C433D-A0B3-4DF0-9F1A-06AE63F42792}" dt="2021-01-22T17:48:00.257" v="918" actId="14100"/>
          <ac:spMkLst>
            <pc:docMk/>
            <pc:sldMk cId="3842804114" sldId="285"/>
            <ac:spMk id="24" creationId="{3D5335EF-0F68-4868-A52E-7B4B0B8F90CF}"/>
          </ac:spMkLst>
        </pc:spChg>
        <pc:spChg chg="add del">
          <ac:chgData name="Alex Cheng" userId="6adfe72c48f0cee3" providerId="LiveId" clId="{352C433D-A0B3-4DF0-9F1A-06AE63F42792}" dt="2021-01-22T17:47:47.792" v="912" actId="26606"/>
          <ac:spMkLst>
            <pc:docMk/>
            <pc:sldMk cId="3842804114" sldId="285"/>
            <ac:spMk id="29" creationId="{B95B9BA8-1D69-4796-85F5-B6D0BD52354B}"/>
          </ac:spMkLst>
        </pc:spChg>
        <pc:spChg chg="add del">
          <ac:chgData name="Alex Cheng" userId="6adfe72c48f0cee3" providerId="LiveId" clId="{352C433D-A0B3-4DF0-9F1A-06AE63F42792}" dt="2021-01-22T17:47:49.248" v="914" actId="26606"/>
          <ac:spMkLst>
            <pc:docMk/>
            <pc:sldMk cId="3842804114" sldId="285"/>
            <ac:spMk id="31" creationId="{B95B9BA8-1D69-4796-85F5-B6D0BD52354B}"/>
          </ac:spMkLst>
        </pc:spChg>
        <pc:spChg chg="add">
          <ac:chgData name="Alex Cheng" userId="6adfe72c48f0cee3" providerId="LiveId" clId="{352C433D-A0B3-4DF0-9F1A-06AE63F42792}" dt="2021-01-22T17:47:49.265" v="915" actId="26606"/>
          <ac:spMkLst>
            <pc:docMk/>
            <pc:sldMk cId="3842804114" sldId="285"/>
            <ac:spMk id="33" creationId="{B95B9BA8-1D69-4796-85F5-B6D0BD52354B}"/>
          </ac:spMkLst>
        </pc:spChg>
        <pc:graphicFrameChg chg="add del">
          <ac:chgData name="Alex Cheng" userId="6adfe72c48f0cee3" providerId="LiveId" clId="{352C433D-A0B3-4DF0-9F1A-06AE63F42792}" dt="2021-01-22T17:47:21.036" v="897" actId="26606"/>
          <ac:graphicFrameMkLst>
            <pc:docMk/>
            <pc:sldMk cId="3842804114" sldId="285"/>
            <ac:graphicFrameMk id="6" creationId="{C73554E7-BEC6-4639-BF24-FABF91228A9F}"/>
          </ac:graphicFrameMkLst>
        </pc:graphicFrameChg>
        <pc:graphicFrameChg chg="add del">
          <ac:chgData name="Alex Cheng" userId="6adfe72c48f0cee3" providerId="LiveId" clId="{352C433D-A0B3-4DF0-9F1A-06AE63F42792}" dt="2021-01-22T17:47:23.270" v="899" actId="26606"/>
          <ac:graphicFrameMkLst>
            <pc:docMk/>
            <pc:sldMk cId="3842804114" sldId="285"/>
            <ac:graphicFrameMk id="19" creationId="{8173354F-935E-4B43-8C55-C8F3232B3E57}"/>
          </ac:graphicFrameMkLst>
        </pc:graphicFrameChg>
        <pc:graphicFrameChg chg="add del">
          <ac:chgData name="Alex Cheng" userId="6adfe72c48f0cee3" providerId="LiveId" clId="{352C433D-A0B3-4DF0-9F1A-06AE63F42792}" dt="2021-01-22T17:47:25.097" v="901" actId="26606"/>
          <ac:graphicFrameMkLst>
            <pc:docMk/>
            <pc:sldMk cId="3842804114" sldId="285"/>
            <ac:graphicFrameMk id="22" creationId="{75D894EC-181C-4551-A95C-542045E69096}"/>
          </ac:graphicFrameMkLst>
        </pc:graphicFrameChg>
      </pc:sldChg>
      <pc:sldChg chg="addSp delSp modSp new mod setBg">
        <pc:chgData name="Alex Cheng" userId="6adfe72c48f0cee3" providerId="LiveId" clId="{352C433D-A0B3-4DF0-9F1A-06AE63F42792}" dt="2021-01-22T17:47:04.334" v="895" actId="26606"/>
        <pc:sldMkLst>
          <pc:docMk/>
          <pc:sldMk cId="2370894501" sldId="286"/>
        </pc:sldMkLst>
        <pc:spChg chg="mod">
          <ac:chgData name="Alex Cheng" userId="6adfe72c48f0cee3" providerId="LiveId" clId="{352C433D-A0B3-4DF0-9F1A-06AE63F42792}" dt="2021-01-22T17:47:04.334" v="895" actId="26606"/>
          <ac:spMkLst>
            <pc:docMk/>
            <pc:sldMk cId="2370894501" sldId="286"/>
            <ac:spMk id="2" creationId="{FB45934F-64C3-488D-9D0A-873D83B7CF59}"/>
          </ac:spMkLst>
        </pc:spChg>
        <pc:spChg chg="del">
          <ac:chgData name="Alex Cheng" userId="6adfe72c48f0cee3" providerId="LiveId" clId="{352C433D-A0B3-4DF0-9F1A-06AE63F42792}" dt="2021-01-22T17:47:04.334" v="895" actId="26606"/>
          <ac:spMkLst>
            <pc:docMk/>
            <pc:sldMk cId="2370894501" sldId="286"/>
            <ac:spMk id="3" creationId="{0CAD7944-C97F-4298-B8CA-26BF951185AA}"/>
          </ac:spMkLst>
        </pc:spChg>
        <pc:spChg chg="add">
          <ac:chgData name="Alex Cheng" userId="6adfe72c48f0cee3" providerId="LiveId" clId="{352C433D-A0B3-4DF0-9F1A-06AE63F42792}" dt="2021-01-22T17:47:04.334" v="895" actId="26606"/>
          <ac:spMkLst>
            <pc:docMk/>
            <pc:sldMk cId="2370894501" sldId="286"/>
            <ac:spMk id="10" creationId="{5964CBE2-084A-47DF-A704-CF5F6217B569}"/>
          </ac:spMkLst>
        </pc:spChg>
        <pc:picChg chg="add">
          <ac:chgData name="Alex Cheng" userId="6adfe72c48f0cee3" providerId="LiveId" clId="{352C433D-A0B3-4DF0-9F1A-06AE63F42792}" dt="2021-01-22T17:47:04.334" v="895" actId="26606"/>
          <ac:picMkLst>
            <pc:docMk/>
            <pc:sldMk cId="2370894501" sldId="286"/>
            <ac:picMk id="7" creationId="{77C456C8-B7F5-45B4-AE32-74235CE08BA3}"/>
          </ac:picMkLst>
        </pc:picChg>
      </pc:sldChg>
      <pc:sldChg chg="addSp delSp modSp new mod modClrScheme chgLayout">
        <pc:chgData name="Alex Cheng" userId="6adfe72c48f0cee3" providerId="LiveId" clId="{352C433D-A0B3-4DF0-9F1A-06AE63F42792}" dt="2021-01-22T17:48:50.068" v="927" actId="20577"/>
        <pc:sldMkLst>
          <pc:docMk/>
          <pc:sldMk cId="3200978596" sldId="287"/>
        </pc:sldMkLst>
        <pc:spChg chg="del mod ord">
          <ac:chgData name="Alex Cheng" userId="6adfe72c48f0cee3" providerId="LiveId" clId="{352C433D-A0B3-4DF0-9F1A-06AE63F42792}" dt="2021-01-22T17:48:37.316" v="920" actId="700"/>
          <ac:spMkLst>
            <pc:docMk/>
            <pc:sldMk cId="3200978596" sldId="287"/>
            <ac:spMk id="2" creationId="{2B75F2E0-05AD-4939-8B3F-CAA9AB0286B9}"/>
          </ac:spMkLst>
        </pc:spChg>
        <pc:spChg chg="del mod ord">
          <ac:chgData name="Alex Cheng" userId="6adfe72c48f0cee3" providerId="LiveId" clId="{352C433D-A0B3-4DF0-9F1A-06AE63F42792}" dt="2021-01-22T17:48:37.316" v="920" actId="700"/>
          <ac:spMkLst>
            <pc:docMk/>
            <pc:sldMk cId="3200978596" sldId="287"/>
            <ac:spMk id="3" creationId="{66251B68-0D46-4135-A41B-B235745CE5D6}"/>
          </ac:spMkLst>
        </pc:spChg>
        <pc:spChg chg="add mod ord">
          <ac:chgData name="Alex Cheng" userId="6adfe72c48f0cee3" providerId="LiveId" clId="{352C433D-A0B3-4DF0-9F1A-06AE63F42792}" dt="2021-01-22T17:48:50.068" v="927" actId="20577"/>
          <ac:spMkLst>
            <pc:docMk/>
            <pc:sldMk cId="3200978596" sldId="287"/>
            <ac:spMk id="4" creationId="{571B9AC0-33E7-4774-A849-398B6E480528}"/>
          </ac:spMkLst>
        </pc:spChg>
        <pc:spChg chg="add mod ord">
          <ac:chgData name="Alex Cheng" userId="6adfe72c48f0cee3" providerId="LiveId" clId="{352C433D-A0B3-4DF0-9F1A-06AE63F42792}" dt="2021-01-22T17:48:37.316" v="920" actId="700"/>
          <ac:spMkLst>
            <pc:docMk/>
            <pc:sldMk cId="3200978596" sldId="287"/>
            <ac:spMk id="5" creationId="{543289CE-49B4-424E-9ECB-E0E5132A7D94}"/>
          </ac:spMkLst>
        </pc:spChg>
      </pc:sldChg>
      <pc:sldChg chg="modSp new mod">
        <pc:chgData name="Alex Cheng" userId="6adfe72c48f0cee3" providerId="LiveId" clId="{352C433D-A0B3-4DF0-9F1A-06AE63F42792}" dt="2021-01-22T17:51:09.294" v="944" actId="20577"/>
        <pc:sldMkLst>
          <pc:docMk/>
          <pc:sldMk cId="1444864255" sldId="288"/>
        </pc:sldMkLst>
        <pc:spChg chg="mod">
          <ac:chgData name="Alex Cheng" userId="6adfe72c48f0cee3" providerId="LiveId" clId="{352C433D-A0B3-4DF0-9F1A-06AE63F42792}" dt="2021-01-22T17:50:15.582" v="930"/>
          <ac:spMkLst>
            <pc:docMk/>
            <pc:sldMk cId="1444864255" sldId="288"/>
            <ac:spMk id="2" creationId="{09FAD316-7693-4EA6-874A-B163078D7349}"/>
          </ac:spMkLst>
        </pc:spChg>
        <pc:spChg chg="mod">
          <ac:chgData name="Alex Cheng" userId="6adfe72c48f0cee3" providerId="LiveId" clId="{352C433D-A0B3-4DF0-9F1A-06AE63F42792}" dt="2021-01-22T17:51:09.294" v="944" actId="20577"/>
          <ac:spMkLst>
            <pc:docMk/>
            <pc:sldMk cId="1444864255" sldId="288"/>
            <ac:spMk id="3" creationId="{0FE7BD67-6828-4AEB-9C51-1F254F2A2D66}"/>
          </ac:spMkLst>
        </pc:spChg>
      </pc:sldChg>
      <pc:sldChg chg="addSp delSp modSp new mod setBg modNotesTx">
        <pc:chgData name="Alex Cheng" userId="6adfe72c48f0cee3" providerId="LiveId" clId="{352C433D-A0B3-4DF0-9F1A-06AE63F42792}" dt="2021-01-22T18:00:29.232" v="1079" actId="20577"/>
        <pc:sldMkLst>
          <pc:docMk/>
          <pc:sldMk cId="1141119920" sldId="289"/>
        </pc:sldMkLst>
        <pc:spChg chg="mod">
          <ac:chgData name="Alex Cheng" userId="6adfe72c48f0cee3" providerId="LiveId" clId="{352C433D-A0B3-4DF0-9F1A-06AE63F42792}" dt="2021-01-22T17:55:14.216" v="963" actId="20577"/>
          <ac:spMkLst>
            <pc:docMk/>
            <pc:sldMk cId="1141119920" sldId="289"/>
            <ac:spMk id="2" creationId="{BC269E5E-F696-42E1-AE8D-65C687F5D69F}"/>
          </ac:spMkLst>
        </pc:spChg>
        <pc:spChg chg="mod ord">
          <ac:chgData name="Alex Cheng" userId="6adfe72c48f0cee3" providerId="LiveId" clId="{352C433D-A0B3-4DF0-9F1A-06AE63F42792}" dt="2021-01-22T17:59:31.934" v="1049" actId="14100"/>
          <ac:spMkLst>
            <pc:docMk/>
            <pc:sldMk cId="1141119920" sldId="289"/>
            <ac:spMk id="3" creationId="{490853FF-5E39-4F97-977B-51C713A14712}"/>
          </ac:spMkLst>
        </pc:spChg>
        <pc:spChg chg="add mod">
          <ac:chgData name="Alex Cheng" userId="6adfe72c48f0cee3" providerId="LiveId" clId="{352C433D-A0B3-4DF0-9F1A-06AE63F42792}" dt="2021-01-22T17:59:20.165" v="1047" actId="2710"/>
          <ac:spMkLst>
            <pc:docMk/>
            <pc:sldMk cId="1141119920" sldId="289"/>
            <ac:spMk id="9" creationId="{C8233A9C-9BCE-4B15-8157-37988A93395F}"/>
          </ac:spMkLst>
        </pc:spChg>
        <pc:spChg chg="add del">
          <ac:chgData name="Alex Cheng" userId="6adfe72c48f0cee3" providerId="LiveId" clId="{352C433D-A0B3-4DF0-9F1A-06AE63F42792}" dt="2021-01-22T17:53:26.133" v="951" actId="26606"/>
          <ac:spMkLst>
            <pc:docMk/>
            <pc:sldMk cId="1141119920" sldId="289"/>
            <ac:spMk id="71" creationId="{B95B9BA8-1D69-4796-85F5-B6D0BD52354B}"/>
          </ac:spMkLst>
        </pc:spChg>
        <pc:spChg chg="add del">
          <ac:chgData name="Alex Cheng" userId="6adfe72c48f0cee3" providerId="LiveId" clId="{352C433D-A0B3-4DF0-9F1A-06AE63F42792}" dt="2021-01-22T17:53:26.133" v="951" actId="26606"/>
          <ac:spMkLst>
            <pc:docMk/>
            <pc:sldMk cId="1141119920" sldId="289"/>
            <ac:spMk id="73" creationId="{340822D1-9EEA-4ECF-9360-D9AF87950D47}"/>
          </ac:spMkLst>
        </pc:spChg>
        <pc:spChg chg="add del">
          <ac:chgData name="Alex Cheng" userId="6adfe72c48f0cee3" providerId="LiveId" clId="{352C433D-A0B3-4DF0-9F1A-06AE63F42792}" dt="2021-01-22T17:53:26.133" v="951" actId="26606"/>
          <ac:spMkLst>
            <pc:docMk/>
            <pc:sldMk cId="1141119920" sldId="289"/>
            <ac:spMk id="75" creationId="{DC292A62-7F34-4E30-BE04-48164A1DAF7B}"/>
          </ac:spMkLst>
        </pc:spChg>
        <pc:picChg chg="add mod">
          <ac:chgData name="Alex Cheng" userId="6adfe72c48f0cee3" providerId="LiveId" clId="{352C433D-A0B3-4DF0-9F1A-06AE63F42792}" dt="2021-01-22T17:59:23.362" v="1048" actId="1076"/>
          <ac:picMkLst>
            <pc:docMk/>
            <pc:sldMk cId="1141119920" sldId="289"/>
            <ac:picMk id="3074" creationId="{DC0363DF-F764-49FE-A3EE-B9D310D81C1F}"/>
          </ac:picMkLst>
        </pc:picChg>
      </pc:sldChg>
      <pc:sldChg chg="modSp new mod">
        <pc:chgData name="Alex Cheng" userId="6adfe72c48f0cee3" providerId="LiveId" clId="{352C433D-A0B3-4DF0-9F1A-06AE63F42792}" dt="2021-01-22T18:03:04.733" v="1096" actId="20577"/>
        <pc:sldMkLst>
          <pc:docMk/>
          <pc:sldMk cId="3297135187" sldId="290"/>
        </pc:sldMkLst>
        <pc:spChg chg="mod">
          <ac:chgData name="Alex Cheng" userId="6adfe72c48f0cee3" providerId="LiveId" clId="{352C433D-A0B3-4DF0-9F1A-06AE63F42792}" dt="2021-01-22T18:01:00.608" v="1083"/>
          <ac:spMkLst>
            <pc:docMk/>
            <pc:sldMk cId="3297135187" sldId="290"/>
            <ac:spMk id="2" creationId="{009889B2-8657-4183-9E11-2353329FD49E}"/>
          </ac:spMkLst>
        </pc:spChg>
        <pc:spChg chg="mod">
          <ac:chgData name="Alex Cheng" userId="6adfe72c48f0cee3" providerId="LiveId" clId="{352C433D-A0B3-4DF0-9F1A-06AE63F42792}" dt="2021-01-22T18:03:04.733" v="1096" actId="20577"/>
          <ac:spMkLst>
            <pc:docMk/>
            <pc:sldMk cId="3297135187" sldId="290"/>
            <ac:spMk id="3" creationId="{DFAB5B82-094F-4202-BC60-26D2A412E05D}"/>
          </ac:spMkLst>
        </pc:spChg>
      </pc:sldChg>
      <pc:sldChg chg="addSp delSp modSp new mod modClrScheme chgLayout">
        <pc:chgData name="Alex Cheng" userId="6adfe72c48f0cee3" providerId="LiveId" clId="{352C433D-A0B3-4DF0-9F1A-06AE63F42792}" dt="2021-01-22T18:09:27.515" v="1169" actId="1076"/>
        <pc:sldMkLst>
          <pc:docMk/>
          <pc:sldMk cId="1385674054" sldId="291"/>
        </pc:sldMkLst>
        <pc:spChg chg="mod ord">
          <ac:chgData name="Alex Cheng" userId="6adfe72c48f0cee3" providerId="LiveId" clId="{352C433D-A0B3-4DF0-9F1A-06AE63F42792}" dt="2021-01-22T18:04:53.885" v="1101" actId="700"/>
          <ac:spMkLst>
            <pc:docMk/>
            <pc:sldMk cId="1385674054" sldId="291"/>
            <ac:spMk id="2" creationId="{C3B2B762-090D-4A58-A975-8AC079B96F42}"/>
          </ac:spMkLst>
        </pc:spChg>
        <pc:spChg chg="del">
          <ac:chgData name="Alex Cheng" userId="6adfe72c48f0cee3" providerId="LiveId" clId="{352C433D-A0B3-4DF0-9F1A-06AE63F42792}" dt="2021-01-22T18:04:53.885" v="1101" actId="700"/>
          <ac:spMkLst>
            <pc:docMk/>
            <pc:sldMk cId="1385674054" sldId="291"/>
            <ac:spMk id="3" creationId="{C3EAF763-9EAF-453B-BA5A-6FCE6E463920}"/>
          </ac:spMkLst>
        </pc:spChg>
        <pc:spChg chg="add del mod">
          <ac:chgData name="Alex Cheng" userId="6adfe72c48f0cee3" providerId="LiveId" clId="{352C433D-A0B3-4DF0-9F1A-06AE63F42792}" dt="2021-01-22T18:06:08.065" v="1117" actId="478"/>
          <ac:spMkLst>
            <pc:docMk/>
            <pc:sldMk cId="1385674054" sldId="291"/>
            <ac:spMk id="5" creationId="{2E890DBF-052A-462A-B063-46BED515159D}"/>
          </ac:spMkLst>
        </pc:spChg>
        <pc:spChg chg="add mod">
          <ac:chgData name="Alex Cheng" userId="6adfe72c48f0cee3" providerId="LiveId" clId="{352C433D-A0B3-4DF0-9F1A-06AE63F42792}" dt="2021-01-22T18:09:19.719" v="1168" actId="14100"/>
          <ac:spMkLst>
            <pc:docMk/>
            <pc:sldMk cId="1385674054" sldId="291"/>
            <ac:spMk id="7" creationId="{E16084D4-1561-4C52-B622-D71E0B57C828}"/>
          </ac:spMkLst>
        </pc:spChg>
        <pc:spChg chg="add mod">
          <ac:chgData name="Alex Cheng" userId="6adfe72c48f0cee3" providerId="LiveId" clId="{352C433D-A0B3-4DF0-9F1A-06AE63F42792}" dt="2021-01-22T18:09:12.534" v="1167" actId="403"/>
          <ac:spMkLst>
            <pc:docMk/>
            <pc:sldMk cId="1385674054" sldId="291"/>
            <ac:spMk id="9" creationId="{3979E6CC-C02D-4ACB-BD99-6A0EB297E6B5}"/>
          </ac:spMkLst>
        </pc:spChg>
        <pc:spChg chg="add mod">
          <ac:chgData name="Alex Cheng" userId="6adfe72c48f0cee3" providerId="LiveId" clId="{352C433D-A0B3-4DF0-9F1A-06AE63F42792}" dt="2021-01-22T18:09:27.515" v="1169" actId="1076"/>
          <ac:spMkLst>
            <pc:docMk/>
            <pc:sldMk cId="1385674054" sldId="291"/>
            <ac:spMk id="11" creationId="{B96325AF-EED1-412D-B46B-644959D32E98}"/>
          </ac:spMkLst>
        </pc:spChg>
        <pc:spChg chg="add mod ord">
          <ac:chgData name="Alex Cheng" userId="6adfe72c48f0cee3" providerId="LiveId" clId="{352C433D-A0B3-4DF0-9F1A-06AE63F42792}" dt="2021-01-22T18:06:38.812" v="1122" actId="167"/>
          <ac:spMkLst>
            <pc:docMk/>
            <pc:sldMk cId="1385674054" sldId="291"/>
            <ac:spMk id="12" creationId="{22C6B8C8-5A2A-4C96-806C-BEFD8C977982}"/>
          </ac:spMkLst>
        </pc:spChg>
        <pc:spChg chg="add mod ord">
          <ac:chgData name="Alex Cheng" userId="6adfe72c48f0cee3" providerId="LiveId" clId="{352C433D-A0B3-4DF0-9F1A-06AE63F42792}" dt="2021-01-22T18:06:57.640" v="1128" actId="167"/>
          <ac:spMkLst>
            <pc:docMk/>
            <pc:sldMk cId="1385674054" sldId="291"/>
            <ac:spMk id="13" creationId="{B8D38BFB-AD91-4AF2-9331-E329F3778D04}"/>
          </ac:spMkLst>
        </pc:spChg>
        <pc:spChg chg="add mod ord">
          <ac:chgData name="Alex Cheng" userId="6adfe72c48f0cee3" providerId="LiveId" clId="{352C433D-A0B3-4DF0-9F1A-06AE63F42792}" dt="2021-01-22T18:06:57.640" v="1128" actId="167"/>
          <ac:spMkLst>
            <pc:docMk/>
            <pc:sldMk cId="1385674054" sldId="291"/>
            <ac:spMk id="14" creationId="{F9E168CF-9DE6-4025-A725-8AD421EDE804}"/>
          </ac:spMkLst>
        </pc:spChg>
        <pc:spChg chg="add mod">
          <ac:chgData name="Alex Cheng" userId="6adfe72c48f0cee3" providerId="LiveId" clId="{352C433D-A0B3-4DF0-9F1A-06AE63F42792}" dt="2021-01-22T18:08:46.114" v="1150" actId="1037"/>
          <ac:spMkLst>
            <pc:docMk/>
            <pc:sldMk cId="1385674054" sldId="291"/>
            <ac:spMk id="15" creationId="{A13AD11B-1635-42FD-81F7-76504356AD7D}"/>
          </ac:spMkLst>
        </pc:spChg>
        <pc:spChg chg="add mod">
          <ac:chgData name="Alex Cheng" userId="6adfe72c48f0cee3" providerId="LiveId" clId="{352C433D-A0B3-4DF0-9F1A-06AE63F42792}" dt="2021-01-22T18:09:02.006" v="1165" actId="20577"/>
          <ac:spMkLst>
            <pc:docMk/>
            <pc:sldMk cId="1385674054" sldId="291"/>
            <ac:spMk id="17" creationId="{9AE883D1-C030-461A-A0C1-03930C5EB7BB}"/>
          </ac:spMkLst>
        </pc:spChg>
        <pc:spChg chg="add mod">
          <ac:chgData name="Alex Cheng" userId="6adfe72c48f0cee3" providerId="LiveId" clId="{352C433D-A0B3-4DF0-9F1A-06AE63F42792}" dt="2021-01-22T18:08:57.323" v="1159" actId="20577"/>
          <ac:spMkLst>
            <pc:docMk/>
            <pc:sldMk cId="1385674054" sldId="291"/>
            <ac:spMk id="18" creationId="{F22722F2-BAD1-4C91-A824-AB8E01AD7E7F}"/>
          </ac:spMkLst>
        </pc:spChg>
        <pc:picChg chg="add mod">
          <ac:chgData name="Alex Cheng" userId="6adfe72c48f0cee3" providerId="LiveId" clId="{352C433D-A0B3-4DF0-9F1A-06AE63F42792}" dt="2021-01-22T18:08:20.152" v="1130" actId="1076"/>
          <ac:picMkLst>
            <pc:docMk/>
            <pc:sldMk cId="1385674054" sldId="291"/>
            <ac:picMk id="4098" creationId="{233394C9-5D1A-4E88-9165-8A996332147B}"/>
          </ac:picMkLst>
        </pc:picChg>
      </pc:sldChg>
      <pc:sldChg chg="addSp delSp modSp new mod">
        <pc:chgData name="Alex Cheng" userId="6adfe72c48f0cee3" providerId="LiveId" clId="{352C433D-A0B3-4DF0-9F1A-06AE63F42792}" dt="2021-01-22T18:14:36.355" v="1190" actId="1076"/>
        <pc:sldMkLst>
          <pc:docMk/>
          <pc:sldMk cId="847104679" sldId="292"/>
        </pc:sldMkLst>
        <pc:spChg chg="mod">
          <ac:chgData name="Alex Cheng" userId="6adfe72c48f0cee3" providerId="LiveId" clId="{352C433D-A0B3-4DF0-9F1A-06AE63F42792}" dt="2021-01-22T18:12:04.839" v="1175"/>
          <ac:spMkLst>
            <pc:docMk/>
            <pc:sldMk cId="847104679" sldId="292"/>
            <ac:spMk id="2" creationId="{D6D38441-29F2-4B2A-B2B0-7AE52A40A7A4}"/>
          </ac:spMkLst>
        </pc:spChg>
        <pc:picChg chg="add del">
          <ac:chgData name="Alex Cheng" userId="6adfe72c48f0cee3" providerId="LiveId" clId="{352C433D-A0B3-4DF0-9F1A-06AE63F42792}" dt="2021-01-22T18:12:01.769" v="1173"/>
          <ac:picMkLst>
            <pc:docMk/>
            <pc:sldMk cId="847104679" sldId="292"/>
            <ac:picMk id="5122" creationId="{C46B4FEA-97EC-46EB-B11A-F156F16E49CD}"/>
          </ac:picMkLst>
        </pc:picChg>
        <pc:picChg chg="add del mod">
          <ac:chgData name="Alex Cheng" userId="6adfe72c48f0cee3" providerId="LiveId" clId="{352C433D-A0B3-4DF0-9F1A-06AE63F42792}" dt="2021-01-22T18:12:55.924" v="1179" actId="478"/>
          <ac:picMkLst>
            <pc:docMk/>
            <pc:sldMk cId="847104679" sldId="292"/>
            <ac:picMk id="5124" creationId="{E513767D-9F57-4568-818F-20CEA92D98C5}"/>
          </ac:picMkLst>
        </pc:picChg>
        <pc:picChg chg="add mod">
          <ac:chgData name="Alex Cheng" userId="6adfe72c48f0cee3" providerId="LiveId" clId="{352C433D-A0B3-4DF0-9F1A-06AE63F42792}" dt="2021-01-22T18:13:50.229" v="1185" actId="14100"/>
          <ac:picMkLst>
            <pc:docMk/>
            <pc:sldMk cId="847104679" sldId="292"/>
            <ac:picMk id="5126" creationId="{FBD05F5F-39FD-4F2A-9108-E132048EF7BC}"/>
          </ac:picMkLst>
        </pc:picChg>
        <pc:picChg chg="add del mod">
          <ac:chgData name="Alex Cheng" userId="6adfe72c48f0cee3" providerId="LiveId" clId="{352C433D-A0B3-4DF0-9F1A-06AE63F42792}" dt="2021-01-22T18:14:26.853" v="1186" actId="478"/>
          <ac:picMkLst>
            <pc:docMk/>
            <pc:sldMk cId="847104679" sldId="292"/>
            <ac:picMk id="5128" creationId="{869DD49E-9C32-437B-9D3F-D55292AC0E2A}"/>
          </ac:picMkLst>
        </pc:picChg>
        <pc:picChg chg="add mod">
          <ac:chgData name="Alex Cheng" userId="6adfe72c48f0cee3" providerId="LiveId" clId="{352C433D-A0B3-4DF0-9F1A-06AE63F42792}" dt="2021-01-22T18:14:36.355" v="1190" actId="1076"/>
          <ac:picMkLst>
            <pc:docMk/>
            <pc:sldMk cId="847104679" sldId="292"/>
            <ac:picMk id="5130" creationId="{8FBE6B9C-DB52-4C4E-857C-BE76A1B2D1D1}"/>
          </ac:picMkLst>
        </pc:picChg>
      </pc:sldChg>
      <pc:sldChg chg="addSp delSp modSp new mod">
        <pc:chgData name="Alex Cheng" userId="6adfe72c48f0cee3" providerId="LiveId" clId="{352C433D-A0B3-4DF0-9F1A-06AE63F42792}" dt="2021-01-22T18:20:02.853" v="1228" actId="113"/>
        <pc:sldMkLst>
          <pc:docMk/>
          <pc:sldMk cId="975238195" sldId="293"/>
        </pc:sldMkLst>
        <pc:spChg chg="mod">
          <ac:chgData name="Alex Cheng" userId="6adfe72c48f0cee3" providerId="LiveId" clId="{352C433D-A0B3-4DF0-9F1A-06AE63F42792}" dt="2021-01-22T18:15:56.562" v="1192"/>
          <ac:spMkLst>
            <pc:docMk/>
            <pc:sldMk cId="975238195" sldId="293"/>
            <ac:spMk id="2" creationId="{9CFD1115-1134-434C-A4CF-096743B7AD69}"/>
          </ac:spMkLst>
        </pc:spChg>
        <pc:spChg chg="add mod">
          <ac:chgData name="Alex Cheng" userId="6adfe72c48f0cee3" providerId="LiveId" clId="{352C433D-A0B3-4DF0-9F1A-06AE63F42792}" dt="2021-01-22T18:20:02.853" v="1228" actId="113"/>
          <ac:spMkLst>
            <pc:docMk/>
            <pc:sldMk cId="975238195" sldId="293"/>
            <ac:spMk id="14" creationId="{8EF0A00E-BE65-4D1F-A1A6-EEAA6B8C46D2}"/>
          </ac:spMkLst>
        </pc:spChg>
        <pc:spChg chg="add mod">
          <ac:chgData name="Alex Cheng" userId="6adfe72c48f0cee3" providerId="LiveId" clId="{352C433D-A0B3-4DF0-9F1A-06AE63F42792}" dt="2021-01-22T18:20:02.853" v="1228" actId="113"/>
          <ac:spMkLst>
            <pc:docMk/>
            <pc:sldMk cId="975238195" sldId="293"/>
            <ac:spMk id="16" creationId="{CC7CE12D-29C0-4D20-B13D-081C7AFD0DD5}"/>
          </ac:spMkLst>
        </pc:spChg>
        <pc:picChg chg="add mod">
          <ac:chgData name="Alex Cheng" userId="6adfe72c48f0cee3" providerId="LiveId" clId="{352C433D-A0B3-4DF0-9F1A-06AE63F42792}" dt="2021-01-22T18:18:00.641" v="1206" actId="1076"/>
          <ac:picMkLst>
            <pc:docMk/>
            <pc:sldMk cId="975238195" sldId="293"/>
            <ac:picMk id="4" creationId="{E7495F61-CB9D-4413-87C6-EC6F0A6C6B39}"/>
          </ac:picMkLst>
        </pc:picChg>
        <pc:picChg chg="add mod">
          <ac:chgData name="Alex Cheng" userId="6adfe72c48f0cee3" providerId="LiveId" clId="{352C433D-A0B3-4DF0-9F1A-06AE63F42792}" dt="2021-01-22T18:19:19.039" v="1221" actId="1076"/>
          <ac:picMkLst>
            <pc:docMk/>
            <pc:sldMk cId="975238195" sldId="293"/>
            <ac:picMk id="6" creationId="{3A905A1A-7AAA-414C-803E-6299C4CCA3B5}"/>
          </ac:picMkLst>
        </pc:picChg>
        <pc:picChg chg="add mod">
          <ac:chgData name="Alex Cheng" userId="6adfe72c48f0cee3" providerId="LiveId" clId="{352C433D-A0B3-4DF0-9F1A-06AE63F42792}" dt="2021-01-22T18:16:37.227" v="1195" actId="1076"/>
          <ac:picMkLst>
            <pc:docMk/>
            <pc:sldMk cId="975238195" sldId="293"/>
            <ac:picMk id="6146" creationId="{CCEE32C0-E896-46CD-9D2D-6824FB267A99}"/>
          </ac:picMkLst>
        </pc:picChg>
        <pc:picChg chg="add del mod">
          <ac:chgData name="Alex Cheng" userId="6adfe72c48f0cee3" providerId="LiveId" clId="{352C433D-A0B3-4DF0-9F1A-06AE63F42792}" dt="2021-01-22T18:17:18.068" v="1200" actId="478"/>
          <ac:picMkLst>
            <pc:docMk/>
            <pc:sldMk cId="975238195" sldId="293"/>
            <ac:picMk id="6148" creationId="{7BAC30C1-A3BE-4FF1-949A-B1FFCA5E75F5}"/>
          </ac:picMkLst>
        </pc:picChg>
        <pc:picChg chg="add mod">
          <ac:chgData name="Alex Cheng" userId="6adfe72c48f0cee3" providerId="LiveId" clId="{352C433D-A0B3-4DF0-9F1A-06AE63F42792}" dt="2021-01-22T18:19:11.157" v="1219" actId="1076"/>
          <ac:picMkLst>
            <pc:docMk/>
            <pc:sldMk cId="975238195" sldId="293"/>
            <ac:picMk id="6150" creationId="{1546101A-05E0-442F-8DEF-9129864717B9}"/>
          </ac:picMkLst>
        </pc:picChg>
        <pc:picChg chg="add mod">
          <ac:chgData name="Alex Cheng" userId="6adfe72c48f0cee3" providerId="LiveId" clId="{352C433D-A0B3-4DF0-9F1A-06AE63F42792}" dt="2021-01-22T18:19:09.737" v="1218" actId="1076"/>
          <ac:picMkLst>
            <pc:docMk/>
            <pc:sldMk cId="975238195" sldId="293"/>
            <ac:picMk id="6152" creationId="{5D0FDF18-5DCB-44E7-8A45-AA531F4AD325}"/>
          </ac:picMkLst>
        </pc:picChg>
        <pc:picChg chg="add mod">
          <ac:chgData name="Alex Cheng" userId="6adfe72c48f0cee3" providerId="LiveId" clId="{352C433D-A0B3-4DF0-9F1A-06AE63F42792}" dt="2021-01-22T18:19:13.767" v="1220" actId="14100"/>
          <ac:picMkLst>
            <pc:docMk/>
            <pc:sldMk cId="975238195" sldId="293"/>
            <ac:picMk id="6154" creationId="{EE625D91-1979-4A3D-97D3-A662168C962B}"/>
          </ac:picMkLst>
        </pc:picChg>
        <pc:picChg chg="add mod">
          <ac:chgData name="Alex Cheng" userId="6adfe72c48f0cee3" providerId="LiveId" clId="{352C433D-A0B3-4DF0-9F1A-06AE63F42792}" dt="2021-01-22T18:19:07.965" v="1217" actId="14100"/>
          <ac:picMkLst>
            <pc:docMk/>
            <pc:sldMk cId="975238195" sldId="293"/>
            <ac:picMk id="6156" creationId="{2503349C-4F96-4073-B186-93E9785CC133}"/>
          </ac:picMkLst>
        </pc:picChg>
      </pc:sldChg>
      <pc:sldChg chg="addSp delSp modSp new mod">
        <pc:chgData name="Alex Cheng" userId="6adfe72c48f0cee3" providerId="LiveId" clId="{352C433D-A0B3-4DF0-9F1A-06AE63F42792}" dt="2021-01-22T18:25:21.564" v="1244" actId="22"/>
        <pc:sldMkLst>
          <pc:docMk/>
          <pc:sldMk cId="4259728914" sldId="294"/>
        </pc:sldMkLst>
        <pc:spChg chg="mod">
          <ac:chgData name="Alex Cheng" userId="6adfe72c48f0cee3" providerId="LiveId" clId="{352C433D-A0B3-4DF0-9F1A-06AE63F42792}" dt="2021-01-22T18:21:06.437" v="1230"/>
          <ac:spMkLst>
            <pc:docMk/>
            <pc:sldMk cId="4259728914" sldId="294"/>
            <ac:spMk id="2" creationId="{88902A22-B4B5-4A76-8798-EFE967838BFF}"/>
          </ac:spMkLst>
        </pc:spChg>
        <pc:picChg chg="add">
          <ac:chgData name="Alex Cheng" userId="6adfe72c48f0cee3" providerId="LiveId" clId="{352C433D-A0B3-4DF0-9F1A-06AE63F42792}" dt="2021-01-22T18:25:21.564" v="1244" actId="22"/>
          <ac:picMkLst>
            <pc:docMk/>
            <pc:sldMk cId="4259728914" sldId="294"/>
            <ac:picMk id="4" creationId="{599622DC-0D00-423D-B060-B4E7343C906C}"/>
          </ac:picMkLst>
        </pc:picChg>
        <pc:picChg chg="add del">
          <ac:chgData name="Alex Cheng" userId="6adfe72c48f0cee3" providerId="LiveId" clId="{352C433D-A0B3-4DF0-9F1A-06AE63F42792}" dt="2021-01-22T18:22:41.590" v="1232" actId="478"/>
          <ac:picMkLst>
            <pc:docMk/>
            <pc:sldMk cId="4259728914" sldId="294"/>
            <ac:picMk id="7170" creationId="{6CA07335-32E9-4D6E-B771-0FF19D49EEC0}"/>
          </ac:picMkLst>
        </pc:picChg>
        <pc:picChg chg="add del">
          <ac:chgData name="Alex Cheng" userId="6adfe72c48f0cee3" providerId="LiveId" clId="{352C433D-A0B3-4DF0-9F1A-06AE63F42792}" dt="2021-01-22T18:25:00.733" v="1243" actId="478"/>
          <ac:picMkLst>
            <pc:docMk/>
            <pc:sldMk cId="4259728914" sldId="294"/>
            <ac:picMk id="7172" creationId="{F3EBE4F4-6CA6-41A8-9EE6-A94834CFE4DF}"/>
          </ac:picMkLst>
        </pc:picChg>
      </pc:sldChg>
      <pc:sldChg chg="addSp delSp modSp add">
        <pc:chgData name="Alex Cheng" userId="6adfe72c48f0cee3" providerId="LiveId" clId="{352C433D-A0B3-4DF0-9F1A-06AE63F42792}" dt="2021-01-22T18:24:56.130" v="1242" actId="1076"/>
        <pc:sldMkLst>
          <pc:docMk/>
          <pc:sldMk cId="2468646210" sldId="295"/>
        </pc:sldMkLst>
        <pc:picChg chg="del">
          <ac:chgData name="Alex Cheng" userId="6adfe72c48f0cee3" providerId="LiveId" clId="{352C433D-A0B3-4DF0-9F1A-06AE63F42792}" dt="2021-01-22T18:24:26.450" v="1235" actId="478"/>
          <ac:picMkLst>
            <pc:docMk/>
            <pc:sldMk cId="2468646210" sldId="295"/>
            <ac:picMk id="7172" creationId="{F3EBE4F4-6CA6-41A8-9EE6-A94834CFE4DF}"/>
          </ac:picMkLst>
        </pc:picChg>
        <pc:picChg chg="add del mod">
          <ac:chgData name="Alex Cheng" userId="6adfe72c48f0cee3" providerId="LiveId" clId="{352C433D-A0B3-4DF0-9F1A-06AE63F42792}" dt="2021-01-22T18:24:48.003" v="1238" actId="478"/>
          <ac:picMkLst>
            <pc:docMk/>
            <pc:sldMk cId="2468646210" sldId="295"/>
            <ac:picMk id="8194" creationId="{4480811B-CA61-4960-9B67-2A3E6AFA518D}"/>
          </ac:picMkLst>
        </pc:picChg>
        <pc:picChg chg="add mod">
          <ac:chgData name="Alex Cheng" userId="6adfe72c48f0cee3" providerId="LiveId" clId="{352C433D-A0B3-4DF0-9F1A-06AE63F42792}" dt="2021-01-22T18:24:56.130" v="1242" actId="1076"/>
          <ac:picMkLst>
            <pc:docMk/>
            <pc:sldMk cId="2468646210" sldId="295"/>
            <ac:picMk id="8196" creationId="{8F8A290E-9B50-4851-8A18-A268BA9DB0E2}"/>
          </ac:picMkLst>
        </pc:picChg>
      </pc:sldChg>
      <pc:sldChg chg="addSp delSp modSp add mod">
        <pc:chgData name="Alex Cheng" userId="6adfe72c48f0cee3" providerId="LiveId" clId="{352C433D-A0B3-4DF0-9F1A-06AE63F42792}" dt="2021-01-22T18:27:35.317" v="1252" actId="1076"/>
        <pc:sldMkLst>
          <pc:docMk/>
          <pc:sldMk cId="2761557804" sldId="296"/>
        </pc:sldMkLst>
        <pc:picChg chg="add mod">
          <ac:chgData name="Alex Cheng" userId="6adfe72c48f0cee3" providerId="LiveId" clId="{352C433D-A0B3-4DF0-9F1A-06AE63F42792}" dt="2021-01-22T18:27:35.317" v="1252" actId="1076"/>
          <ac:picMkLst>
            <pc:docMk/>
            <pc:sldMk cId="2761557804" sldId="296"/>
            <ac:picMk id="4" creationId="{E6C838AE-8722-4590-85C2-711938F0C3CF}"/>
          </ac:picMkLst>
        </pc:picChg>
        <pc:picChg chg="del">
          <ac:chgData name="Alex Cheng" userId="6adfe72c48f0cee3" providerId="LiveId" clId="{352C433D-A0B3-4DF0-9F1A-06AE63F42792}" dt="2021-01-22T18:27:05.843" v="1246" actId="478"/>
          <ac:picMkLst>
            <pc:docMk/>
            <pc:sldMk cId="2761557804" sldId="296"/>
            <ac:picMk id="8196" creationId="{8F8A290E-9B50-4851-8A18-A268BA9DB0E2}"/>
          </ac:picMkLst>
        </pc:picChg>
        <pc:picChg chg="add del">
          <ac:chgData name="Alex Cheng" userId="6adfe72c48f0cee3" providerId="LiveId" clId="{352C433D-A0B3-4DF0-9F1A-06AE63F42792}" dt="2021-01-22T18:27:10.232" v="1248"/>
          <ac:picMkLst>
            <pc:docMk/>
            <pc:sldMk cId="2761557804" sldId="296"/>
            <ac:picMk id="9218" creationId="{0FF7CDDD-41B1-4DE7-9C80-09F96C466445}"/>
          </ac:picMkLst>
        </pc:picChg>
      </pc:sldChg>
      <pc:sldChg chg="addSp delSp modSp new mod">
        <pc:chgData name="Alex Cheng" userId="6adfe72c48f0cee3" providerId="LiveId" clId="{352C433D-A0B3-4DF0-9F1A-06AE63F42792}" dt="2021-01-22T18:33:43.982" v="1291" actId="1076"/>
        <pc:sldMkLst>
          <pc:docMk/>
          <pc:sldMk cId="555145989" sldId="297"/>
        </pc:sldMkLst>
        <pc:spChg chg="mod">
          <ac:chgData name="Alex Cheng" userId="6adfe72c48f0cee3" providerId="LiveId" clId="{352C433D-A0B3-4DF0-9F1A-06AE63F42792}" dt="2021-01-22T18:29:36.422" v="1254"/>
          <ac:spMkLst>
            <pc:docMk/>
            <pc:sldMk cId="555145989" sldId="297"/>
            <ac:spMk id="2" creationId="{9109F2C0-2595-41D6-8F64-DD67AB8408BE}"/>
          </ac:spMkLst>
        </pc:spChg>
        <pc:spChg chg="add mod">
          <ac:chgData name="Alex Cheng" userId="6adfe72c48f0cee3" providerId="LiveId" clId="{352C433D-A0B3-4DF0-9F1A-06AE63F42792}" dt="2021-01-22T18:33:43.982" v="1291" actId="1076"/>
          <ac:spMkLst>
            <pc:docMk/>
            <pc:sldMk cId="555145989" sldId="297"/>
            <ac:spMk id="3" creationId="{4B6EF40C-95D7-4863-8532-A3DF14F3F918}"/>
          </ac:spMkLst>
        </pc:spChg>
        <pc:picChg chg="add del mod">
          <ac:chgData name="Alex Cheng" userId="6adfe72c48f0cee3" providerId="LiveId" clId="{352C433D-A0B3-4DF0-9F1A-06AE63F42792}" dt="2021-01-22T18:33:36.222" v="1289" actId="1035"/>
          <ac:picMkLst>
            <pc:docMk/>
            <pc:sldMk cId="555145989" sldId="297"/>
            <ac:picMk id="10242" creationId="{C5EA007B-3367-455D-AD2E-1F2A85D525BB}"/>
          </ac:picMkLst>
        </pc:picChg>
        <pc:picChg chg="add del">
          <ac:chgData name="Alex Cheng" userId="6adfe72c48f0cee3" providerId="LiveId" clId="{352C433D-A0B3-4DF0-9F1A-06AE63F42792}" dt="2021-01-22T18:31:23.857" v="1259"/>
          <ac:picMkLst>
            <pc:docMk/>
            <pc:sldMk cId="555145989" sldId="297"/>
            <ac:picMk id="10244" creationId="{347E13F3-9DE2-40E9-845F-4E59138C2783}"/>
          </ac:picMkLst>
        </pc:picChg>
        <pc:picChg chg="add del">
          <ac:chgData name="Alex Cheng" userId="6adfe72c48f0cee3" providerId="LiveId" clId="{352C433D-A0B3-4DF0-9F1A-06AE63F42792}" dt="2021-01-22T18:32:28.773" v="1269"/>
          <ac:picMkLst>
            <pc:docMk/>
            <pc:sldMk cId="555145989" sldId="297"/>
            <ac:picMk id="10246" creationId="{FC0C87D1-8275-4A65-A0A9-FB69289DB6AC}"/>
          </ac:picMkLst>
        </pc:picChg>
        <pc:picChg chg="add del mod">
          <ac:chgData name="Alex Cheng" userId="6adfe72c48f0cee3" providerId="LiveId" clId="{352C433D-A0B3-4DF0-9F1A-06AE63F42792}" dt="2021-01-22T18:32:27.755" v="1267"/>
          <ac:picMkLst>
            <pc:docMk/>
            <pc:sldMk cId="555145989" sldId="297"/>
            <ac:picMk id="10248" creationId="{26F4AEF9-AD8D-454A-B2C6-4B22B2084A9F}"/>
          </ac:picMkLst>
        </pc:picChg>
      </pc:sldChg>
      <pc:sldChg chg="addSp modSp new mod">
        <pc:chgData name="Alex Cheng" userId="6adfe72c48f0cee3" providerId="LiveId" clId="{352C433D-A0B3-4DF0-9F1A-06AE63F42792}" dt="2021-01-22T18:36:20.990" v="1296"/>
        <pc:sldMkLst>
          <pc:docMk/>
          <pc:sldMk cId="273769949" sldId="298"/>
        </pc:sldMkLst>
        <pc:spChg chg="mod">
          <ac:chgData name="Alex Cheng" userId="6adfe72c48f0cee3" providerId="LiveId" clId="{352C433D-A0B3-4DF0-9F1A-06AE63F42792}" dt="2021-01-22T18:36:20.990" v="1296"/>
          <ac:spMkLst>
            <pc:docMk/>
            <pc:sldMk cId="273769949" sldId="298"/>
            <ac:spMk id="2" creationId="{2D9C5786-EF80-4D59-9DB0-5064A00994F1}"/>
          </ac:spMkLst>
        </pc:spChg>
        <pc:picChg chg="add mod">
          <ac:chgData name="Alex Cheng" userId="6adfe72c48f0cee3" providerId="LiveId" clId="{352C433D-A0B3-4DF0-9F1A-06AE63F42792}" dt="2021-01-22T18:36:05.758" v="1295" actId="14100"/>
          <ac:picMkLst>
            <pc:docMk/>
            <pc:sldMk cId="273769949" sldId="298"/>
            <ac:picMk id="4" creationId="{A7E3A08B-0B28-4945-93F9-AEF7FABE675E}"/>
          </ac:picMkLst>
        </pc:picChg>
      </pc:sldChg>
      <pc:sldChg chg="addSp modSp new mod">
        <pc:chgData name="Alex Cheng" userId="6adfe72c48f0cee3" providerId="LiveId" clId="{352C433D-A0B3-4DF0-9F1A-06AE63F42792}" dt="2021-01-22T18:40:44.332" v="1348" actId="1076"/>
        <pc:sldMkLst>
          <pc:docMk/>
          <pc:sldMk cId="3551840460" sldId="299"/>
        </pc:sldMkLst>
        <pc:spChg chg="mod">
          <ac:chgData name="Alex Cheng" userId="6adfe72c48f0cee3" providerId="LiveId" clId="{352C433D-A0B3-4DF0-9F1A-06AE63F42792}" dt="2021-01-22T18:39:27.629" v="1311"/>
          <ac:spMkLst>
            <pc:docMk/>
            <pc:sldMk cId="3551840460" sldId="299"/>
            <ac:spMk id="2" creationId="{6A17045D-0654-4BEB-816A-C2F980550065}"/>
          </ac:spMkLst>
        </pc:spChg>
        <pc:picChg chg="add mod">
          <ac:chgData name="Alex Cheng" userId="6adfe72c48f0cee3" providerId="LiveId" clId="{352C433D-A0B3-4DF0-9F1A-06AE63F42792}" dt="2021-01-22T18:40:33.266" v="1345" actId="1076"/>
          <ac:picMkLst>
            <pc:docMk/>
            <pc:sldMk cId="3551840460" sldId="299"/>
            <ac:picMk id="4" creationId="{D27390D8-D711-49DE-BE6A-055213EF1EA8}"/>
          </ac:picMkLst>
        </pc:picChg>
        <pc:picChg chg="add mod">
          <ac:chgData name="Alex Cheng" userId="6adfe72c48f0cee3" providerId="LiveId" clId="{352C433D-A0B3-4DF0-9F1A-06AE63F42792}" dt="2021-01-22T18:40:44.332" v="1348" actId="1076"/>
          <ac:picMkLst>
            <pc:docMk/>
            <pc:sldMk cId="3551840460" sldId="299"/>
            <ac:picMk id="11266" creationId="{0544D29B-4AC6-4FC4-9975-0010AAC40603}"/>
          </ac:picMkLst>
        </pc:picChg>
      </pc:sldChg>
      <pc:sldChg chg="addSp delSp modSp new mod">
        <pc:chgData name="Alex Cheng" userId="6adfe72c48f0cee3" providerId="LiveId" clId="{352C433D-A0B3-4DF0-9F1A-06AE63F42792}" dt="2021-01-23T00:33:00.016" v="1400" actId="20577"/>
        <pc:sldMkLst>
          <pc:docMk/>
          <pc:sldMk cId="419007330" sldId="300"/>
        </pc:sldMkLst>
        <pc:spChg chg="mod">
          <ac:chgData name="Alex Cheng" userId="6adfe72c48f0cee3" providerId="LiveId" clId="{352C433D-A0B3-4DF0-9F1A-06AE63F42792}" dt="2021-01-22T18:40:22.994" v="1344" actId="20577"/>
          <ac:spMkLst>
            <pc:docMk/>
            <pc:sldMk cId="419007330" sldId="300"/>
            <ac:spMk id="2" creationId="{CFB2555F-866E-4D80-859D-937BCC8440AC}"/>
          </ac:spMkLst>
        </pc:spChg>
        <pc:spChg chg="add mod">
          <ac:chgData name="Alex Cheng" userId="6adfe72c48f0cee3" providerId="LiveId" clId="{352C433D-A0B3-4DF0-9F1A-06AE63F42792}" dt="2021-01-23T00:33:00.016" v="1400" actId="20577"/>
          <ac:spMkLst>
            <pc:docMk/>
            <pc:sldMk cId="419007330" sldId="300"/>
            <ac:spMk id="5" creationId="{63AE88B3-9B66-45CB-BF77-1262CB4DFD42}"/>
          </ac:spMkLst>
        </pc:spChg>
        <pc:picChg chg="add del mod">
          <ac:chgData name="Alex Cheng" userId="6adfe72c48f0cee3" providerId="LiveId" clId="{352C433D-A0B3-4DF0-9F1A-06AE63F42792}" dt="2021-01-23T00:16:36.391" v="1381" actId="478"/>
          <ac:picMkLst>
            <pc:docMk/>
            <pc:sldMk cId="419007330" sldId="300"/>
            <ac:picMk id="4" creationId="{BC88D80E-000E-40DB-A463-441DEDD09257}"/>
          </ac:picMkLst>
        </pc:picChg>
        <pc:picChg chg="add del">
          <ac:chgData name="Alex Cheng" userId="6adfe72c48f0cee3" providerId="LiveId" clId="{352C433D-A0B3-4DF0-9F1A-06AE63F42792}" dt="2021-01-23T00:16:48.293" v="1384" actId="22"/>
          <ac:picMkLst>
            <pc:docMk/>
            <pc:sldMk cId="419007330" sldId="300"/>
            <ac:picMk id="7" creationId="{38BCF989-4864-4F6C-AA42-17B4A3391764}"/>
          </ac:picMkLst>
        </pc:picChg>
      </pc:sldChg>
      <pc:sldChg chg="addSp delSp modSp new mod">
        <pc:chgData name="Alex Cheng" userId="6adfe72c48f0cee3" providerId="LiveId" clId="{352C433D-A0B3-4DF0-9F1A-06AE63F42792}" dt="2021-01-22T18:50:15.102" v="1364" actId="1076"/>
        <pc:sldMkLst>
          <pc:docMk/>
          <pc:sldMk cId="873435388" sldId="301"/>
        </pc:sldMkLst>
        <pc:spChg chg="mod">
          <ac:chgData name="Alex Cheng" userId="6adfe72c48f0cee3" providerId="LiveId" clId="{352C433D-A0B3-4DF0-9F1A-06AE63F42792}" dt="2021-01-22T18:41:29.722" v="1350"/>
          <ac:spMkLst>
            <pc:docMk/>
            <pc:sldMk cId="873435388" sldId="301"/>
            <ac:spMk id="2" creationId="{72B944DE-2DB6-4B98-AC03-E5AFD377D734}"/>
          </ac:spMkLst>
        </pc:spChg>
        <pc:picChg chg="add mod">
          <ac:chgData name="Alex Cheng" userId="6adfe72c48f0cee3" providerId="LiveId" clId="{352C433D-A0B3-4DF0-9F1A-06AE63F42792}" dt="2021-01-22T18:44:30.492" v="1358" actId="1076"/>
          <ac:picMkLst>
            <pc:docMk/>
            <pc:sldMk cId="873435388" sldId="301"/>
            <ac:picMk id="4" creationId="{7E4FA3E7-85C2-4EB8-A3A7-F307037AA720}"/>
          </ac:picMkLst>
        </pc:picChg>
        <pc:picChg chg="add mod">
          <ac:chgData name="Alex Cheng" userId="6adfe72c48f0cee3" providerId="LiveId" clId="{352C433D-A0B3-4DF0-9F1A-06AE63F42792}" dt="2021-01-22T18:44:33.249" v="1359" actId="1076"/>
          <ac:picMkLst>
            <pc:docMk/>
            <pc:sldMk cId="873435388" sldId="301"/>
            <ac:picMk id="5" creationId="{C777FBAF-62A7-4E9C-AB9D-4811772CF72F}"/>
          </ac:picMkLst>
        </pc:picChg>
        <pc:picChg chg="add">
          <ac:chgData name="Alex Cheng" userId="6adfe72c48f0cee3" providerId="LiveId" clId="{352C433D-A0B3-4DF0-9F1A-06AE63F42792}" dt="2021-01-22T18:49:04.032" v="1362" actId="22"/>
          <ac:picMkLst>
            <pc:docMk/>
            <pc:sldMk cId="873435388" sldId="301"/>
            <ac:picMk id="6" creationId="{3B46B2A9-EC36-4925-A781-9F43F2280258}"/>
          </ac:picMkLst>
        </pc:picChg>
        <pc:picChg chg="add mod">
          <ac:chgData name="Alex Cheng" userId="6adfe72c48f0cee3" providerId="LiveId" clId="{352C433D-A0B3-4DF0-9F1A-06AE63F42792}" dt="2021-01-22T18:50:15.102" v="1364" actId="1076"/>
          <ac:picMkLst>
            <pc:docMk/>
            <pc:sldMk cId="873435388" sldId="301"/>
            <ac:picMk id="8" creationId="{ED6C4922-7AEA-459A-83BB-61897C4B54FB}"/>
          </ac:picMkLst>
        </pc:picChg>
        <pc:picChg chg="add mod">
          <ac:chgData name="Alex Cheng" userId="6adfe72c48f0cee3" providerId="LiveId" clId="{352C433D-A0B3-4DF0-9F1A-06AE63F42792}" dt="2021-01-22T18:44:11.550" v="1353" actId="1076"/>
          <ac:picMkLst>
            <pc:docMk/>
            <pc:sldMk cId="873435388" sldId="301"/>
            <ac:picMk id="12290" creationId="{4A2CE62D-B6D5-4A25-9EE5-DED11F786F65}"/>
          </ac:picMkLst>
        </pc:picChg>
        <pc:picChg chg="add del">
          <ac:chgData name="Alex Cheng" userId="6adfe72c48f0cee3" providerId="LiveId" clId="{352C433D-A0B3-4DF0-9F1A-06AE63F42792}" dt="2021-01-22T18:47:04.196" v="1361" actId="478"/>
          <ac:picMkLst>
            <pc:docMk/>
            <pc:sldMk cId="873435388" sldId="301"/>
            <ac:picMk id="12292" creationId="{FF79A0A2-B097-4ABB-8A54-0BB064BE20EA}"/>
          </ac:picMkLst>
        </pc:picChg>
      </pc:sldChg>
      <pc:sldChg chg="addSp delSp modSp new mod modClrScheme chgLayout modNotesTx">
        <pc:chgData name="Alex Cheng" userId="6adfe72c48f0cee3" providerId="LiveId" clId="{352C433D-A0B3-4DF0-9F1A-06AE63F42792}" dt="2021-01-23T00:02:49.440" v="1377"/>
        <pc:sldMkLst>
          <pc:docMk/>
          <pc:sldMk cId="4039089034" sldId="302"/>
        </pc:sldMkLst>
        <pc:spChg chg="del mod ord">
          <ac:chgData name="Alex Cheng" userId="6adfe72c48f0cee3" providerId="LiveId" clId="{352C433D-A0B3-4DF0-9F1A-06AE63F42792}" dt="2021-01-23T00:01:15.528" v="1370" actId="700"/>
          <ac:spMkLst>
            <pc:docMk/>
            <pc:sldMk cId="4039089034" sldId="302"/>
            <ac:spMk id="2" creationId="{D211F675-B790-4760-8A91-8C2E8D1C3F53}"/>
          </ac:spMkLst>
        </pc:spChg>
        <pc:spChg chg="add mod ord">
          <ac:chgData name="Alex Cheng" userId="6adfe72c48f0cee3" providerId="LiveId" clId="{352C433D-A0B3-4DF0-9F1A-06AE63F42792}" dt="2021-01-23T00:01:15.528" v="1370" actId="700"/>
          <ac:spMkLst>
            <pc:docMk/>
            <pc:sldMk cId="4039089034" sldId="302"/>
            <ac:spMk id="3" creationId="{EC38FC12-8097-45B4-B348-158A8D919FC8}"/>
          </ac:spMkLst>
        </pc:spChg>
        <pc:spChg chg="add mod ord">
          <ac:chgData name="Alex Cheng" userId="6adfe72c48f0cee3" providerId="LiveId" clId="{352C433D-A0B3-4DF0-9F1A-06AE63F42792}" dt="2021-01-23T00:01:43.601" v="1376" actId="20577"/>
          <ac:spMkLst>
            <pc:docMk/>
            <pc:sldMk cId="4039089034" sldId="302"/>
            <ac:spMk id="4" creationId="{2B6BC0C4-2A23-474C-BC45-3A1A16E6BBD9}"/>
          </ac:spMkLst>
        </pc:spChg>
      </pc:sldChg>
      <pc:sldMasterChg chg="addSldLayout modSldLayout">
        <pc:chgData name="Alex Cheng" userId="6adfe72c48f0cee3" providerId="LiveId" clId="{352C433D-A0B3-4DF0-9F1A-06AE63F42792}" dt="2021-01-22T00:32:28.497" v="357" actId="478"/>
        <pc:sldMasterMkLst>
          <pc:docMk/>
          <pc:sldMasterMk cId="439248617" sldId="2147483786"/>
        </pc:sldMasterMkLst>
        <pc:sldLayoutChg chg="delSp add mod modTransition">
          <pc:chgData name="Alex Cheng" userId="6adfe72c48f0cee3" providerId="LiveId" clId="{352C433D-A0B3-4DF0-9F1A-06AE63F42792}" dt="2021-01-22T00:32:28.497" v="357" actId="478"/>
          <pc:sldLayoutMkLst>
            <pc:docMk/>
            <pc:sldMasterMk cId="439248617" sldId="2147483786"/>
            <pc:sldLayoutMk cId="2418843169" sldId="2147483798"/>
          </pc:sldLayoutMkLst>
          <pc:spChg chg="del">
            <ac:chgData name="Alex Cheng" userId="6adfe72c48f0cee3" providerId="LiveId" clId="{352C433D-A0B3-4DF0-9F1A-06AE63F42792}" dt="2021-01-22T00:32:28.497" v="357" actId="478"/>
            <ac:spMkLst>
              <pc:docMk/>
              <pc:sldMasterMk cId="439248617" sldId="2147483786"/>
              <pc:sldLayoutMk cId="2418843169" sldId="2147483798"/>
              <ac:spMk id="3" creationId="{C536F8CB-5C97-4437-A672-4E43D0E5AE83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6E03959-7C60-4847-9B53-C48F00AA1BE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B0249EA-932E-6B4B-BFF4-28329845B2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BE94F-AA8D-C544-91D3-60A6B178DF39}" type="datetimeFigureOut">
              <a:rPr kumimoji="1" lang="zh-CN" altLang="en-US" smtClean="0"/>
              <a:t>2021/1/23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DBD4A1-ACC8-DF44-B8B2-BB3BA284373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F2DD331-EC63-F34B-A30F-1B4FAB4F545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56E4F4-5405-024C-A580-4A54676870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07956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1EAE92-37E1-4EF7-8A26-DFC9879AE082}" type="datetimeFigureOut">
              <a:rPr lang="zh-CN" altLang="en-US" smtClean="0"/>
              <a:t>2021/1/23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608B1C-5E42-48EF-B6C1-60A8791C03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057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dirty="0"/>
              <a:t>Looks perfect, but many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608B1C-5E42-48EF-B6C1-60A8791C031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206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608B1C-5E42-48EF-B6C1-60A8791C031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080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/>
              <a:t>https://youtu.be/2j7fD92g-gE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608B1C-5E42-48EF-B6C1-60A8791C031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918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dirty="0"/>
              <a:t>https://youtu.be/hQcFE0RD0cQ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608B1C-5E42-48EF-B6C1-60A8791C031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844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4C8806-F00E-4847-A727-E2A4B58B476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894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318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64" y="360543"/>
            <a:ext cx="9144000" cy="652939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166" y="1054533"/>
            <a:ext cx="10668000" cy="50414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000" y="6356350"/>
            <a:ext cx="3048000" cy="365125"/>
          </a:xfrm>
        </p:spPr>
        <p:txBody>
          <a:bodyPr/>
          <a:lstStyle/>
          <a:p>
            <a:fld id="{F4D57BDD-E64A-4D27-8978-82FFCA18A12C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9891" y="6456406"/>
            <a:ext cx="45720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4150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64" y="360543"/>
            <a:ext cx="9144000" cy="652939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000" y="6356350"/>
            <a:ext cx="3048000" cy="365125"/>
          </a:xfrm>
        </p:spPr>
        <p:txBody>
          <a:bodyPr/>
          <a:lstStyle/>
          <a:p>
            <a:fld id="{F4D57BDD-E64A-4D27-8978-82FFCA18A12C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9891" y="6456406"/>
            <a:ext cx="45720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431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98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1076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7015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086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1377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843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09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.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951345"/>
            <a:ext cx="10515600" cy="7398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6684"/>
            <a:ext cx="10515600" cy="43497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61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609585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609585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5CA7F1AB-3FAA-4440-9006-FC9CDF941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3192" y="6485318"/>
            <a:ext cx="1016001" cy="366183"/>
          </a:xfrm>
          <a:prstGeom prst="rect">
            <a:avLst/>
          </a:prstGeom>
        </p:spPr>
        <p:txBody>
          <a:bodyPr/>
          <a:lstStyle>
            <a:lvl1pPr>
              <a:defRPr sz="16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7EEFCF79-870E-49CB-8622-034799FB283D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8759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5002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74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1.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4C8806-F00E-4847-A727-E2A4B58B476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690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.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9610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4C8806-F00E-4847-A727-E2A4B58B476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450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61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609585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609585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61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609585"/>
            <a:fld id="{F94FCF65-3DA7-4BE7-87EE-C85A45A0AFEB}" type="slidenum">
              <a:rPr lang="zh-CN" altLang="en-US" smtClean="0"/>
              <a:pPr defTabSz="609585"/>
              <a:t>‹#›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607291" y="249382"/>
            <a:ext cx="10515600" cy="73063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07957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07291" y="1283856"/>
            <a:ext cx="10746509" cy="489257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61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609585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609585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5D30F206-5C87-FF48-B9D5-82A541BB7E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3192" y="6485318"/>
            <a:ext cx="1016001" cy="36618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6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EFCF79-870E-49CB-8622-034799FB283D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r>
              <a:rPr lang="en-US" altLang="zh-CN">
                <a:solidFill>
                  <a:prstClr val="white"/>
                </a:solidFill>
              </a:rPr>
              <a:t>/33</a:t>
            </a:r>
            <a:endParaRPr lang="zh-CN" altLang="en-US" dirty="0"/>
          </a:p>
        </p:txBody>
      </p:sp>
      <p:sp>
        <p:nvSpPr>
          <p:cNvPr id="8" name="标题 4">
            <a:extLst>
              <a:ext uri="{FF2B5EF4-FFF2-40B4-BE49-F238E27FC236}">
                <a16:creationId xmlns:a16="http://schemas.microsoft.com/office/drawing/2014/main" id="{3C08EC64-84CE-42B5-9A63-37591ACA81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7291" y="249382"/>
            <a:ext cx="10515600" cy="73063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61545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1.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4C8806-F00E-4847-A727-E2A4B58B476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771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.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1771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3434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17" y="332607"/>
            <a:ext cx="1678807" cy="559603"/>
          </a:xfrm>
          <a:prstGeom prst="rect">
            <a:avLst/>
          </a:prstGeom>
        </p:spPr>
      </p:pic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A5EF42FE-32F2-47CD-AFCC-86E47AD69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3192" y="6485318"/>
            <a:ext cx="1016001" cy="366183"/>
          </a:xfrm>
          <a:prstGeom prst="rect">
            <a:avLst/>
          </a:prstGeom>
        </p:spPr>
        <p:txBody>
          <a:bodyPr/>
          <a:lstStyle>
            <a:lvl1pPr>
              <a:defRPr sz="16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7EEFCF79-870E-49CB-8622-034799FB283D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017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9" r:id="rId2"/>
    <p:sldLayoutId id="2147483780" r:id="rId3"/>
    <p:sldLayoutId id="2147483777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2861" y="403"/>
            <a:ext cx="12214861" cy="685759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4790" y="286425"/>
            <a:ext cx="1678807" cy="559603"/>
          </a:xfrm>
          <a:prstGeom prst="rect">
            <a:avLst/>
          </a:prstGeom>
        </p:spPr>
      </p:pic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A879B5E6-8FC1-1F40-9B33-F21DB817D9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3192" y="6485318"/>
            <a:ext cx="1016001" cy="366183"/>
          </a:xfrm>
          <a:prstGeom prst="rect">
            <a:avLst/>
          </a:prstGeom>
        </p:spPr>
        <p:txBody>
          <a:bodyPr/>
          <a:lstStyle>
            <a:lvl1pPr>
              <a:defRPr sz="16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7EEFCF79-870E-49CB-8622-034799FB283D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842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</p:sldLayoutIdLst>
  <p:hf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34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115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1/23/2021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2486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9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B478F71-48CE-456B-921B-A2C0EB3272AB}"/>
              </a:ext>
            </a:extLst>
          </p:cNvPr>
          <p:cNvSpPr txBox="1">
            <a:spLocks/>
          </p:cNvSpPr>
          <p:nvPr/>
        </p:nvSpPr>
        <p:spPr>
          <a:xfrm>
            <a:off x="762000" y="1523999"/>
            <a:ext cx="5334000" cy="19859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>
                <a:solidFill>
                  <a:schemeClr val="bg1"/>
                </a:solidFill>
              </a:rPr>
              <a:t>DevOps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9D790E5-C0AD-43CD-9CAA-007671BAF99C}"/>
              </a:ext>
            </a:extLst>
          </p:cNvPr>
          <p:cNvSpPr txBox="1">
            <a:spLocks/>
          </p:cNvSpPr>
          <p:nvPr/>
        </p:nvSpPr>
        <p:spPr>
          <a:xfrm>
            <a:off x="762000" y="3809999"/>
            <a:ext cx="5334000" cy="19859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Working in Progress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607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02A22-B4B5-4A76-8798-EFE96783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What is DevOps?</a:t>
            </a:r>
            <a:br>
              <a:rPr lang="en-HK" dirty="0"/>
            </a:br>
            <a:br>
              <a:rPr lang="en-HK" dirty="0"/>
            </a:br>
            <a:endParaRPr lang="en-H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9622DC-0D00-423D-B060-B4E7343C9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83" y="987299"/>
            <a:ext cx="11348033" cy="488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28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02A22-B4B5-4A76-8798-EFE96783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What is DevOps?</a:t>
            </a:r>
            <a:br>
              <a:rPr lang="en-HK" dirty="0"/>
            </a:br>
            <a:br>
              <a:rPr lang="en-HK" dirty="0"/>
            </a:br>
            <a:endParaRPr lang="en-HK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8F8A290E-9B50-4851-8A18-A268BA9D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64" y="822982"/>
            <a:ext cx="11013488" cy="584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646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02A22-B4B5-4A76-8798-EFE96783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What is DevOps?</a:t>
            </a:r>
            <a:br>
              <a:rPr lang="en-HK" dirty="0"/>
            </a:br>
            <a:br>
              <a:rPr lang="en-HK" dirty="0"/>
            </a:br>
            <a:endParaRPr lang="en-H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C838AE-8722-4590-85C2-711938F0C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92" y="940583"/>
            <a:ext cx="9886907" cy="555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57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9F2C0-2595-41D6-8F64-DD67AB840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DevOps Stages</a:t>
            </a:r>
            <a:br>
              <a:rPr lang="en-HK" dirty="0"/>
            </a:br>
            <a:br>
              <a:rPr lang="en-HK" dirty="0"/>
            </a:br>
            <a:endParaRPr lang="en-HK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5EA007B-3367-455D-AD2E-1F2A85D52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8082"/>
            <a:ext cx="12192000" cy="511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B6EF40C-95D7-4863-8532-A3DF14F3F918}"/>
              </a:ext>
            </a:extLst>
          </p:cNvPr>
          <p:cNvSpPr/>
          <p:nvPr/>
        </p:nvSpPr>
        <p:spPr>
          <a:xfrm>
            <a:off x="4025900" y="6211707"/>
            <a:ext cx="4483100" cy="57150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sz="2400" dirty="0"/>
              <a:t>Continuous Monitoring</a:t>
            </a:r>
          </a:p>
        </p:txBody>
      </p:sp>
    </p:spTree>
    <p:extLst>
      <p:ext uri="{BB962C8B-B14F-4D97-AF65-F5344CB8AC3E}">
        <p14:creationId xmlns:p14="http://schemas.microsoft.com/office/powerpoint/2010/main" val="555145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C5786-EF80-4D59-9DB0-5064A0099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Source Code Management</a:t>
            </a:r>
            <a:br>
              <a:rPr lang="en-HK" dirty="0"/>
            </a:br>
            <a:br>
              <a:rPr lang="en-HK" dirty="0"/>
            </a:br>
            <a:endParaRPr lang="en-H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E3A08B-0B28-4945-93F9-AEF7FABE6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58" y="1454040"/>
            <a:ext cx="11771725" cy="487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69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38FC12-8097-45B4-B348-158A8D919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6BC0C4-2A23-474C-BC45-3A1A16E6B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Download and install Git </a:t>
            </a:r>
          </a:p>
          <a:p>
            <a:r>
              <a:rPr lang="en-HK" dirty="0"/>
              <a:t>Git bash interface </a:t>
            </a:r>
          </a:p>
          <a:p>
            <a:r>
              <a:rPr lang="en-HK" dirty="0"/>
              <a:t>Basic Git commands </a:t>
            </a:r>
          </a:p>
          <a:p>
            <a:r>
              <a:rPr lang="en-HK" dirty="0"/>
              <a:t>Create a local repository </a:t>
            </a:r>
          </a:p>
          <a:p>
            <a:r>
              <a:rPr lang="en-HK" dirty="0"/>
              <a:t>Connect to remote repository</a:t>
            </a:r>
          </a:p>
          <a:p>
            <a:r>
              <a:rPr lang="en-HK" dirty="0"/>
              <a:t>Push the file to GitHub</a:t>
            </a:r>
          </a:p>
          <a:p>
            <a:endParaRPr lang="en-HK" dirty="0"/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4039089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7045D-0654-4BEB-816A-C2F98055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Source Code Management</a:t>
            </a:r>
            <a:br>
              <a:rPr lang="en-HK" dirty="0"/>
            </a:br>
            <a:br>
              <a:rPr lang="en-HK" dirty="0"/>
            </a:br>
            <a:endParaRPr lang="en-H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7390D8-D711-49DE-BE6A-055213EF1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364" y="1292128"/>
            <a:ext cx="10456352" cy="5349972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0544D29B-4AC6-4FC4-9975-0010AAC40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84" y="1979650"/>
            <a:ext cx="1122538" cy="52225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51840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2555F-866E-4D80-859D-937BCC844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GitHub Demo Video </a:t>
            </a:r>
            <a:r>
              <a:rPr lang="en-HK" sz="2400" dirty="0"/>
              <a:t>(future)</a:t>
            </a:r>
            <a:endParaRPr lang="en-H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AE88B3-9B66-45CB-BF77-1262CB4DFD42}"/>
              </a:ext>
            </a:extLst>
          </p:cNvPr>
          <p:cNvSpPr txBox="1"/>
          <p:nvPr/>
        </p:nvSpPr>
        <p:spPr>
          <a:xfrm>
            <a:off x="735647" y="1172817"/>
            <a:ext cx="8975034" cy="356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HK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C:\&gt;</a:t>
            </a:r>
            <a:r>
              <a:rPr lang="en-HK" sz="1800" b="1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git --version</a:t>
            </a:r>
            <a:endParaRPr lang="en-HK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HK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C:\&gt;</a:t>
            </a:r>
            <a:r>
              <a:rPr lang="en-HK" sz="1800" b="1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git help config</a:t>
            </a:r>
            <a:endParaRPr lang="en-HK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HK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C:\&gt;</a:t>
            </a:r>
            <a:r>
              <a:rPr lang="en-HK" sz="1800" b="1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cd C: \DevOps</a:t>
            </a:r>
            <a:endParaRPr lang="en-HK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HK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C:\DevOps&gt;</a:t>
            </a:r>
            <a:r>
              <a:rPr lang="en-HK" sz="1800" b="1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git </a:t>
            </a:r>
            <a:r>
              <a:rPr lang="en-HK" sz="1800" b="1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init</a:t>
            </a:r>
            <a:endParaRPr lang="en-HK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HK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C:\DevOps&gt;</a:t>
            </a:r>
            <a:r>
              <a:rPr lang="en-HK" sz="1800" b="1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git status</a:t>
            </a:r>
            <a:endParaRPr lang="en-HK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HK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C:\DevOps&gt;</a:t>
            </a:r>
            <a:r>
              <a:rPr lang="en-HK" sz="1800" b="1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git add DevOps.pptx</a:t>
            </a:r>
            <a:endParaRPr lang="en-HK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HK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C:\DevOps&gt;</a:t>
            </a:r>
            <a:r>
              <a:rPr lang="en-HK" sz="1800" b="1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git config --global </a:t>
            </a:r>
            <a:r>
              <a:rPr lang="en-HK" sz="1800" b="1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user.email</a:t>
            </a:r>
            <a:r>
              <a:rPr lang="en-HK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HK" sz="1800" b="1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"alexchicheng@gmail.com"</a:t>
            </a:r>
            <a:endParaRPr lang="en-HK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HK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C:\DevOps&gt;</a:t>
            </a:r>
            <a:r>
              <a:rPr lang="en-HK" sz="1800" b="1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git config --global user.name </a:t>
            </a:r>
            <a:r>
              <a:rPr lang="en-HK" sz="1800" b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alexchicheng</a:t>
            </a:r>
            <a:endParaRPr lang="en-HK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HK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C:\DevOps&gt;</a:t>
            </a:r>
            <a:r>
              <a:rPr lang="en-HK" sz="1800" b="1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git commit -m "working in progress 1"</a:t>
            </a:r>
            <a:endParaRPr lang="en-HK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07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944DE-2DB6-4B98-AC03-E5AFD377D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Continuous Integration</a:t>
            </a:r>
            <a:br>
              <a:rPr lang="en-HK" dirty="0"/>
            </a:br>
            <a:br>
              <a:rPr lang="en-HK" dirty="0"/>
            </a:br>
            <a:endParaRPr lang="en-HK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A2CE62D-B6D5-4A25-9EE5-DED11F786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88" y="1368425"/>
            <a:ext cx="1054671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E4FA3E7-85C2-4EB8-A3A7-F307037AA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88" y="3009243"/>
            <a:ext cx="1054671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777FBAF-62A7-4E9C-AB9D-4811772CF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88" y="4556125"/>
            <a:ext cx="1054671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46B2A9-EC36-4925-A781-9F43F2280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912" y="2174810"/>
            <a:ext cx="2432175" cy="25083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6C4922-7AEA-459A-83BB-61897C4B5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207" y="4044858"/>
            <a:ext cx="3606985" cy="179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35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964CBE2-084A-47DF-A704-CF5F6217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45934F-64C3-488D-9D0A-873D83B7C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3999"/>
            <a:ext cx="6096000" cy="1985963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8000"/>
              <a:t>devops</a:t>
            </a:r>
          </a:p>
        </p:txBody>
      </p:sp>
      <p:pic>
        <p:nvPicPr>
          <p:cNvPr id="7" name="Graphic 6" descr="User">
            <a:extLst>
              <a:ext uri="{FF2B5EF4-FFF2-40B4-BE49-F238E27FC236}">
                <a16:creationId xmlns:a16="http://schemas.microsoft.com/office/drawing/2014/main" id="{77C456C8-B7F5-45B4-AE32-74235CE08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77074" y="1252537"/>
            <a:ext cx="435292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94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997050-3717-4B19-B768-6FF9D2562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854" y="1272208"/>
            <a:ext cx="4201886" cy="3810000"/>
          </a:xfrm>
        </p:spPr>
        <p:txBody>
          <a:bodyPr>
            <a:normAutofit/>
          </a:bodyPr>
          <a:lstStyle/>
          <a:p>
            <a:r>
              <a:rPr lang="en-HK" dirty="0"/>
              <a:t>Agenda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322558-8447-4E14-8A52-3A6ADA6B4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401594"/>
            <a:ext cx="2286000" cy="7620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14C8806-F00E-4847-A727-E2A4B58B4763}" type="slidenum">
              <a:rPr lang="zh-CN" alt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1</a:t>
            </a:fld>
            <a:endParaRPr lang="zh-CN" alt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3D5335EF-0F68-4868-A52E-7B4B0B8F9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5453" y="1361660"/>
            <a:ext cx="9054548" cy="5377069"/>
          </a:xfrm>
        </p:spPr>
        <p:txBody>
          <a:bodyPr>
            <a:normAutofit/>
          </a:bodyPr>
          <a:lstStyle/>
          <a:p>
            <a:r>
              <a:rPr lang="en-HK" sz="2200" dirty="0"/>
              <a:t>DevOps Overview</a:t>
            </a:r>
          </a:p>
          <a:p>
            <a:r>
              <a:rPr lang="en-HK" sz="2200" dirty="0"/>
              <a:t>Version Control Using GitHub or GitLab</a:t>
            </a:r>
          </a:p>
          <a:p>
            <a:r>
              <a:rPr lang="en-HK" sz="2200" dirty="0"/>
              <a:t>Continuous Integration using Jenkins</a:t>
            </a:r>
          </a:p>
          <a:p>
            <a:r>
              <a:rPr lang="en-HK" sz="2200" dirty="0"/>
              <a:t>Containerization using Docker</a:t>
            </a:r>
          </a:p>
          <a:p>
            <a:r>
              <a:rPr lang="en-HK" sz="2200" dirty="0"/>
              <a:t>Docker management using Kubernetes  </a:t>
            </a:r>
          </a:p>
          <a:p>
            <a:r>
              <a:rPr lang="en-HK" sz="2200" dirty="0"/>
              <a:t>Configuration Management using Ansible or Puppet</a:t>
            </a:r>
          </a:p>
          <a:p>
            <a:r>
              <a:rPr lang="en-HK" sz="2200" dirty="0"/>
              <a:t>Continuous Monitoring using Nagios</a:t>
            </a:r>
          </a:p>
          <a:p>
            <a:endParaRPr lang="en-HK" sz="2200" dirty="0"/>
          </a:p>
          <a:p>
            <a:endParaRPr lang="en-HK" sz="2200" dirty="0"/>
          </a:p>
          <a:p>
            <a:endParaRPr lang="en-HK" sz="2200" dirty="0"/>
          </a:p>
          <a:p>
            <a:endParaRPr lang="en-HK" sz="2200" dirty="0"/>
          </a:p>
          <a:p>
            <a:endParaRPr lang="en-HK" sz="2200" dirty="0"/>
          </a:p>
        </p:txBody>
      </p:sp>
    </p:spTree>
    <p:extLst>
      <p:ext uri="{BB962C8B-B14F-4D97-AF65-F5344CB8AC3E}">
        <p14:creationId xmlns:p14="http://schemas.microsoft.com/office/powerpoint/2010/main" val="3842804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FBBAC8-BA56-47DF-A623-0A4EEF826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340CCC-99B0-4CC8-923C-8CA46B2B4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164" y="1313325"/>
            <a:ext cx="10668000" cy="5041467"/>
          </a:xfrm>
        </p:spPr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pPr lvl="1"/>
            <a:r>
              <a:rPr lang="en-HK" dirty="0"/>
              <a:t>Waterfall Model</a:t>
            </a:r>
          </a:p>
          <a:p>
            <a:pPr lvl="1"/>
            <a:r>
              <a:rPr lang="en-HK" dirty="0"/>
              <a:t>Agile Model</a:t>
            </a:r>
          </a:p>
          <a:p>
            <a:pPr lvl="1"/>
            <a:r>
              <a:rPr lang="en-HK" dirty="0"/>
              <a:t>DevOps Model</a:t>
            </a:r>
          </a:p>
          <a:p>
            <a:pPr lvl="1"/>
            <a:r>
              <a:rPr lang="en-HK" dirty="0"/>
              <a:t>DevOps Benefit</a:t>
            </a:r>
            <a:r>
              <a:rPr lang="en-US" altLang="zh-CN" dirty="0"/>
              <a:t>s</a:t>
            </a:r>
            <a:endParaRPr lang="en-US" dirty="0"/>
          </a:p>
          <a:p>
            <a:r>
              <a:rPr lang="en-US" dirty="0"/>
              <a:t>Case Studies</a:t>
            </a:r>
            <a:endParaRPr lang="en-HK" dirty="0"/>
          </a:p>
          <a:p>
            <a:r>
              <a:rPr lang="en-HK" dirty="0"/>
              <a:t>Tools to Use</a:t>
            </a:r>
            <a:endParaRPr lang="en-US" dirty="0"/>
          </a:p>
          <a:p>
            <a:r>
              <a:rPr lang="en-US" dirty="0"/>
              <a:t>Demo Lab </a:t>
            </a:r>
            <a:r>
              <a:rPr lang="en-US" sz="1800" dirty="0"/>
              <a:t>(phase II)</a:t>
            </a:r>
            <a:endParaRPr lang="en-US" dirty="0"/>
          </a:p>
          <a:p>
            <a:r>
              <a:rPr lang="en-US" dirty="0"/>
              <a:t>Demo Video </a:t>
            </a:r>
            <a:r>
              <a:rPr lang="en-US" sz="1800" dirty="0"/>
              <a:t>(phone II)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478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66BA1-5C6B-4FCE-8743-D52633A8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7AB50-FCC9-4A15-BBA0-BCC52538E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166" y="1054533"/>
            <a:ext cx="4956004" cy="5041467"/>
          </a:xfrm>
        </p:spPr>
        <p:txBody>
          <a:bodyPr/>
          <a:lstStyle/>
          <a:p>
            <a:endParaRPr lang="en-HK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5BB2159-CBC5-44C1-A9B8-441FE77EB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64775"/>
            <a:ext cx="5571085" cy="36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112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F0F1-B615-4370-A213-3BF166D54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Features Of Kubernetes</a:t>
            </a:r>
            <a:br>
              <a:rPr lang="en-HK" dirty="0"/>
            </a:br>
            <a:br>
              <a:rPr lang="en-HK" dirty="0"/>
            </a:br>
            <a:r>
              <a:rPr lang="en-HK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122B7-2DF2-40C4-B3CE-2945569BD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Automatic </a:t>
            </a:r>
            <a:r>
              <a:rPr lang="en-HK" dirty="0" err="1"/>
              <a:t>Binpacking</a:t>
            </a:r>
            <a:endParaRPr lang="en-HK" dirty="0"/>
          </a:p>
          <a:p>
            <a:r>
              <a:rPr lang="en-HK" dirty="0"/>
              <a:t>Service Discovery &amp;</a:t>
            </a:r>
          </a:p>
          <a:p>
            <a:r>
              <a:rPr lang="en-HK" dirty="0"/>
              <a:t>Load Balancing</a:t>
            </a:r>
          </a:p>
          <a:p>
            <a:r>
              <a:rPr lang="en-HK" dirty="0"/>
              <a:t>Storage Orchestration</a:t>
            </a:r>
          </a:p>
          <a:p>
            <a:r>
              <a:rPr lang="en-HK" dirty="0"/>
              <a:t>Self Healing</a:t>
            </a:r>
          </a:p>
          <a:p>
            <a:r>
              <a:rPr lang="en-HK" dirty="0"/>
              <a:t>Batch Execution</a:t>
            </a:r>
          </a:p>
          <a:p>
            <a:r>
              <a:rPr lang="en-HK" dirty="0"/>
              <a:t>Horizontal Scaling</a:t>
            </a:r>
          </a:p>
          <a:p>
            <a:r>
              <a:rPr lang="en-HK" dirty="0"/>
              <a:t>Secret &amp; Configuration Management</a:t>
            </a:r>
          </a:p>
          <a:p>
            <a:r>
              <a:rPr lang="en-HK" dirty="0"/>
              <a:t>Automatic Rollbacks &amp; Rollouts</a:t>
            </a:r>
          </a:p>
          <a:p>
            <a:endParaRPr lang="en-HK" dirty="0"/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414087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1278B-E94D-4B4F-8BBD-829A27CCD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Working Of Kubernetes</a:t>
            </a:r>
            <a:br>
              <a:rPr lang="en-HK" dirty="0"/>
            </a:br>
            <a:br>
              <a:rPr lang="en-HK" dirty="0"/>
            </a:b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DFECA-4A9F-417B-A653-A2DA239A7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166" y="1054533"/>
            <a:ext cx="4930125" cy="5041467"/>
          </a:xfrm>
        </p:spPr>
        <p:txBody>
          <a:bodyPr>
            <a:normAutofit fontScale="85000" lnSpcReduction="20000"/>
          </a:bodyPr>
          <a:lstStyle/>
          <a:p>
            <a:r>
              <a:rPr lang="en-HK" dirty="0"/>
              <a:t>Master controls the cluster; and the nodes in it</a:t>
            </a:r>
          </a:p>
          <a:p>
            <a:r>
              <a:rPr lang="en-HK" dirty="0"/>
              <a:t>Nodes host the containers inside them; Containers are inside separate PODS</a:t>
            </a:r>
          </a:p>
          <a:p>
            <a:r>
              <a:rPr lang="en-HK" dirty="0"/>
              <a:t>PODS are logical collection of containers which need to interact with each other for an Application</a:t>
            </a:r>
          </a:p>
          <a:p>
            <a:r>
              <a:rPr lang="en-HK" dirty="0"/>
              <a:t>Replication Controller is Master's resource to ensure that requested </a:t>
            </a:r>
            <a:r>
              <a:rPr lang="en-HK" dirty="0" err="1"/>
              <a:t>nt&amp;of</a:t>
            </a:r>
            <a:r>
              <a:rPr lang="en-HK" dirty="0"/>
              <a:t> pods are running on nodes always</a:t>
            </a:r>
          </a:p>
          <a:p>
            <a:r>
              <a:rPr lang="en-HK" dirty="0"/>
              <a:t>Service is an object on Master that provides </a:t>
            </a:r>
            <a:r>
              <a:rPr lang="en-HK" dirty="0" err="1"/>
              <a:t>loadbalancing</a:t>
            </a:r>
            <a:r>
              <a:rPr lang="en-HK" dirty="0"/>
              <a:t> across a replicated group of PODS</a:t>
            </a:r>
          </a:p>
          <a:p>
            <a:endParaRPr lang="en-HK" dirty="0"/>
          </a:p>
          <a:p>
            <a:endParaRPr lang="en-HK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CA2EEC-C32B-4385-87D9-5D1FA54FEEC6}"/>
              </a:ext>
            </a:extLst>
          </p:cNvPr>
          <p:cNvSpPr/>
          <p:nvPr/>
        </p:nvSpPr>
        <p:spPr>
          <a:xfrm>
            <a:off x="5826073" y="1709018"/>
            <a:ext cx="1842810" cy="326842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/>
              <a:t>Kubernetes</a:t>
            </a:r>
          </a:p>
          <a:p>
            <a:pPr algn="ctr"/>
            <a:r>
              <a:rPr lang="en-HK"/>
              <a:t>Master</a:t>
            </a:r>
            <a:endParaRPr lang="en-HK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71D9DF6-AC12-4845-8023-8D769779123A}"/>
              </a:ext>
            </a:extLst>
          </p:cNvPr>
          <p:cNvCxnSpPr/>
          <p:nvPr/>
        </p:nvCxnSpPr>
        <p:spPr>
          <a:xfrm flipV="1">
            <a:off x="7870533" y="2441276"/>
            <a:ext cx="741872" cy="6987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CC3622-7413-401E-BC81-57FB898463EC}"/>
              </a:ext>
            </a:extLst>
          </p:cNvPr>
          <p:cNvCxnSpPr>
            <a:cxnSpLocks/>
          </p:cNvCxnSpPr>
          <p:nvPr/>
        </p:nvCxnSpPr>
        <p:spPr>
          <a:xfrm>
            <a:off x="7988060" y="3343230"/>
            <a:ext cx="95753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DF09B7E-3302-4F78-8192-0240CB9FB7C8}"/>
              </a:ext>
            </a:extLst>
          </p:cNvPr>
          <p:cNvCxnSpPr>
            <a:cxnSpLocks/>
          </p:cNvCxnSpPr>
          <p:nvPr/>
        </p:nvCxnSpPr>
        <p:spPr>
          <a:xfrm>
            <a:off x="7870533" y="3575266"/>
            <a:ext cx="881932" cy="6257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9B6900F6-6F0C-4195-8D76-626D757B1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8558" y="1339423"/>
            <a:ext cx="2472276" cy="388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237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BFD6CF-98FF-411F-AAD5-FD829C117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Ansible Tower Dashboard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613585-1A6A-4D6F-94E9-FD1BBCAC2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64" y="1768415"/>
            <a:ext cx="10016952" cy="49007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03E49B-E30A-423E-9A3C-7EE9DF827C6B}"/>
              </a:ext>
            </a:extLst>
          </p:cNvPr>
          <p:cNvSpPr txBox="1"/>
          <p:nvPr/>
        </p:nvSpPr>
        <p:spPr>
          <a:xfrm>
            <a:off x="651164" y="976608"/>
            <a:ext cx="88465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dirty="0"/>
              <a:t>Provided status summary of all jobs</a:t>
            </a:r>
          </a:p>
          <a:p>
            <a:r>
              <a:rPr lang="en-HK" dirty="0"/>
              <a:t>Divided organization into groups to manage access permissions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592368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C7F295-12AC-4E7E-AC37-B687F6E9F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Configuration Management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787F31-7741-4C5B-874E-65A818C6B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Why Configuration Management</a:t>
            </a:r>
          </a:p>
          <a:p>
            <a:r>
              <a:rPr lang="en-HK" dirty="0"/>
              <a:t>What is Configuration Management</a:t>
            </a:r>
          </a:p>
          <a:p>
            <a:r>
              <a:rPr lang="en-HK" dirty="0"/>
              <a:t>Management tools</a:t>
            </a:r>
          </a:p>
          <a:p>
            <a:r>
              <a:rPr lang="en-HK" dirty="0"/>
              <a:t>Puppet Architecture</a:t>
            </a:r>
          </a:p>
          <a:p>
            <a:r>
              <a:rPr lang="en-HK" dirty="0"/>
              <a:t>Configuration</a:t>
            </a:r>
          </a:p>
          <a:p>
            <a:r>
              <a:rPr lang="en-HK" dirty="0"/>
              <a:t>Demo Video </a:t>
            </a:r>
            <a:r>
              <a:rPr lang="en-HK" sz="1800" dirty="0"/>
              <a:t>(future)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5658048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10D924-6F97-49E9-90C1-402D49242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71CC09-1654-4997-8320-2905690ED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164" y="1658382"/>
            <a:ext cx="4956004" cy="5041467"/>
          </a:xfrm>
        </p:spPr>
        <p:txBody>
          <a:bodyPr/>
          <a:lstStyle/>
          <a:p>
            <a:pPr marL="0" indent="0">
              <a:buNone/>
            </a:pPr>
            <a:r>
              <a:rPr lang="en-HK" dirty="0"/>
              <a:t>Puppet is a Configuration Management tool that is used for</a:t>
            </a:r>
          </a:p>
          <a:p>
            <a:r>
              <a:rPr lang="en-HK" dirty="0"/>
              <a:t>deploying,</a:t>
            </a:r>
          </a:p>
          <a:p>
            <a:r>
              <a:rPr lang="en-HK" dirty="0"/>
              <a:t>configuring and</a:t>
            </a:r>
          </a:p>
          <a:p>
            <a:r>
              <a:rPr lang="en-HK" dirty="0"/>
              <a:t>managing servers.</a:t>
            </a:r>
          </a:p>
          <a:p>
            <a:pPr marL="0" indent="0">
              <a:buNone/>
            </a:pPr>
            <a:r>
              <a:rPr lang="en-HK" dirty="0"/>
              <a:t>It uses a Master-Slave architecture.</a:t>
            </a:r>
          </a:p>
          <a:p>
            <a:endParaRPr lang="en-HK" dirty="0"/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765173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82D68-E922-4344-BE95-EA23D784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Waterfall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89F98-27D0-438A-B3DC-9D7EBC4FD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166" y="1054533"/>
            <a:ext cx="5844525" cy="5041467"/>
          </a:xfrm>
        </p:spPr>
        <p:txBody>
          <a:bodyPr/>
          <a:lstStyle/>
          <a:p>
            <a:r>
              <a:rPr lang="en-HK" dirty="0"/>
              <a:t>Development go to next phase</a:t>
            </a:r>
          </a:p>
        </p:txBody>
      </p:sp>
    </p:spTree>
    <p:extLst>
      <p:ext uri="{BB962C8B-B14F-4D97-AF65-F5344CB8AC3E}">
        <p14:creationId xmlns:p14="http://schemas.microsoft.com/office/powerpoint/2010/main" val="1165177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76221-A13B-4440-8970-10AC46B42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Git hub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5240A-6FAF-4428-8310-45F3F34BF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118625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93908-B5AB-4AE0-B8F7-17001330A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F2049-199E-474F-B383-9B9F6E053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Need for Kubernetes</a:t>
            </a:r>
          </a:p>
          <a:p>
            <a:r>
              <a:rPr lang="en-HK" dirty="0"/>
              <a:t>What exactly it is &amp; what its not?</a:t>
            </a:r>
          </a:p>
          <a:p>
            <a:r>
              <a:rPr lang="en-HK" dirty="0"/>
              <a:t>How does Kubernetes work?</a:t>
            </a:r>
          </a:p>
          <a:p>
            <a:r>
              <a:rPr lang="en-HK" dirty="0"/>
              <a:t>Use-Case: Kubernetes @ </a:t>
            </a:r>
            <a:r>
              <a:rPr lang="en-HK" dirty="0" err="1"/>
              <a:t>Pokemon</a:t>
            </a:r>
            <a:r>
              <a:rPr lang="en-HK" dirty="0"/>
              <a:t> Go</a:t>
            </a:r>
          </a:p>
          <a:p>
            <a:r>
              <a:rPr lang="en-HK" dirty="0"/>
              <a:t>Hands-on: Deployment with Kubernetes</a:t>
            </a:r>
          </a:p>
          <a:p>
            <a:endParaRPr lang="en-HK" dirty="0"/>
          </a:p>
          <a:p>
            <a:pPr marL="0" indent="0">
              <a:buNone/>
            </a:pP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412232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1B9AC0-33E7-4774-A849-398B6E4805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HK" dirty="0"/>
              <a:t>01 DevOps Overview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43289CE-49B4-424E-9ECB-E0E5132A7D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200978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88EEB-2DA7-4FAA-95EC-607811E55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Git lab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8D64E-552B-4B51-9406-5F3E220C0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337957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365C2-C3A7-4177-AE95-5451C3907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demo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CD3781-7BF4-4083-8812-00CE704A9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7949" y="2444692"/>
            <a:ext cx="2933851" cy="2260716"/>
          </a:xfrm>
        </p:spPr>
      </p:pic>
    </p:spTree>
    <p:extLst>
      <p:ext uri="{BB962C8B-B14F-4D97-AF65-F5344CB8AC3E}">
        <p14:creationId xmlns:p14="http://schemas.microsoft.com/office/powerpoint/2010/main" val="18967625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9A9BE-6022-4FBC-8EDE-44930FE2B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FCF79-870E-49CB-8622-034799FB283D}" type="slidenum">
              <a:rPr lang="zh-CN" altLang="en-US" smtClean="0">
                <a:solidFill>
                  <a:prstClr val="white"/>
                </a:solidFill>
              </a:rPr>
              <a:pPr/>
              <a:t>31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8786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A52B6-4CE8-4103-BB94-976C7298B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Lab</a:t>
            </a:r>
            <a:br>
              <a:rPr lang="en-US" sz="2400" dirty="0"/>
            </a:br>
            <a:r>
              <a:rPr lang="en-US" sz="2400" dirty="0"/>
              <a:t>Container Based Framework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BB4C0D-9302-4847-AD9F-3090E60CB900}"/>
              </a:ext>
            </a:extLst>
          </p:cNvPr>
          <p:cNvSpPr/>
          <p:nvPr/>
        </p:nvSpPr>
        <p:spPr>
          <a:xfrm>
            <a:off x="813696" y="1941131"/>
            <a:ext cx="2335695" cy="2295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Developer</a:t>
            </a:r>
          </a:p>
          <a:p>
            <a:pPr algn="ctr"/>
            <a:endParaRPr lang="en-HK" dirty="0"/>
          </a:p>
          <a:p>
            <a:pPr algn="ctr"/>
            <a:r>
              <a:rPr lang="en-HK" dirty="0"/>
              <a:t>FSI Demo Code Modules</a:t>
            </a:r>
          </a:p>
          <a:p>
            <a:pPr algn="ctr"/>
            <a:endParaRPr lang="en-HK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D9AC1A-489D-43C3-B67A-19AB35DE5AFF}"/>
              </a:ext>
            </a:extLst>
          </p:cNvPr>
          <p:cNvSpPr/>
          <p:nvPr/>
        </p:nvSpPr>
        <p:spPr>
          <a:xfrm>
            <a:off x="5058075" y="1489902"/>
            <a:ext cx="2454345" cy="2424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GIT Lab</a:t>
            </a:r>
          </a:p>
          <a:p>
            <a:pPr algn="ctr"/>
            <a:endParaRPr lang="en-HK" dirty="0"/>
          </a:p>
          <a:p>
            <a:pPr algn="ctr"/>
            <a:r>
              <a:rPr lang="en-HK" dirty="0"/>
              <a:t>(Private Server)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AE31E7B-FBB4-419E-84EB-64E35B7CE8D6}"/>
              </a:ext>
            </a:extLst>
          </p:cNvPr>
          <p:cNvSpPr/>
          <p:nvPr/>
        </p:nvSpPr>
        <p:spPr>
          <a:xfrm>
            <a:off x="3571336" y="2389517"/>
            <a:ext cx="1423359" cy="11818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New code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A32D9A-9591-427B-8C3E-A28C2EA4C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3641" y="360543"/>
            <a:ext cx="1276416" cy="9334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CF2581-3451-4B41-9AC7-9BCA1E8A3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2139" y="1599401"/>
            <a:ext cx="807068" cy="1102512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BD58928-599D-4A4D-8C1D-1BDD46F99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6142" y="3007273"/>
            <a:ext cx="1467920" cy="1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8B51616-BA80-4CC6-9EFD-2A03EF64F6CA}"/>
              </a:ext>
            </a:extLst>
          </p:cNvPr>
          <p:cNvSpPr/>
          <p:nvPr/>
        </p:nvSpPr>
        <p:spPr>
          <a:xfrm>
            <a:off x="5223164" y="4558030"/>
            <a:ext cx="2454345" cy="12044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Ansible</a:t>
            </a:r>
          </a:p>
          <a:p>
            <a:pPr algn="ctr"/>
            <a:endParaRPr lang="en-HK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25FCCE-5C63-47DC-95FC-3934928F5803}"/>
              </a:ext>
            </a:extLst>
          </p:cNvPr>
          <p:cNvSpPr/>
          <p:nvPr/>
        </p:nvSpPr>
        <p:spPr>
          <a:xfrm>
            <a:off x="8605757" y="4558029"/>
            <a:ext cx="2454345" cy="12044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Docker</a:t>
            </a:r>
          </a:p>
          <a:p>
            <a:pPr algn="ctr"/>
            <a:endParaRPr lang="en-HK" dirty="0"/>
          </a:p>
          <a:p>
            <a:pPr algn="ctr"/>
            <a:endParaRPr lang="en-HK" dirty="0"/>
          </a:p>
          <a:p>
            <a:pPr algn="ctr"/>
            <a:endParaRPr lang="en-HK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B7339F-95F2-4BAF-A24D-1341890F5E2D}"/>
              </a:ext>
            </a:extLst>
          </p:cNvPr>
          <p:cNvSpPr/>
          <p:nvPr/>
        </p:nvSpPr>
        <p:spPr>
          <a:xfrm>
            <a:off x="8712679" y="4917057"/>
            <a:ext cx="448574" cy="4140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A96DEA-BDC0-47AC-BCD3-56C318339BCE}"/>
              </a:ext>
            </a:extLst>
          </p:cNvPr>
          <p:cNvSpPr/>
          <p:nvPr/>
        </p:nvSpPr>
        <p:spPr>
          <a:xfrm>
            <a:off x="8865079" y="5069457"/>
            <a:ext cx="448574" cy="4140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B6316C-B4D1-4093-A7AE-D1C3676B311E}"/>
              </a:ext>
            </a:extLst>
          </p:cNvPr>
          <p:cNvSpPr/>
          <p:nvPr/>
        </p:nvSpPr>
        <p:spPr>
          <a:xfrm>
            <a:off x="9017479" y="5221857"/>
            <a:ext cx="448574" cy="4140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08BA80-9061-4028-B6DE-355E7F604A43}"/>
              </a:ext>
            </a:extLst>
          </p:cNvPr>
          <p:cNvSpPr/>
          <p:nvPr/>
        </p:nvSpPr>
        <p:spPr>
          <a:xfrm>
            <a:off x="10483569" y="4917057"/>
            <a:ext cx="448574" cy="4140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925417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AD316-7693-4EA6-874A-B163078D7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01 DevOps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7BD67-6828-4AEB-9C51-1F254F2A2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Waterfall Model</a:t>
            </a:r>
          </a:p>
          <a:p>
            <a:endParaRPr lang="en-HK" dirty="0"/>
          </a:p>
          <a:p>
            <a:r>
              <a:rPr lang="en-HK" dirty="0"/>
              <a:t>Why DevOps?</a:t>
            </a:r>
          </a:p>
          <a:p>
            <a:r>
              <a:rPr lang="en-HK" dirty="0"/>
              <a:t>What is DevOps?</a:t>
            </a:r>
          </a:p>
          <a:p>
            <a:r>
              <a:rPr lang="en-HK" dirty="0"/>
              <a:t>DevOps Stages</a:t>
            </a:r>
          </a:p>
          <a:p>
            <a:r>
              <a:rPr lang="en-HK" dirty="0"/>
              <a:t>DevOps Tools</a:t>
            </a:r>
          </a:p>
          <a:p>
            <a:r>
              <a:rPr lang="en-HK" dirty="0"/>
              <a:t>DevOps Use-Case</a:t>
            </a:r>
          </a:p>
          <a:p>
            <a:endParaRPr lang="en-HK" dirty="0"/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444864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69E5E-F696-42E1-AE8D-65C687F5D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Traditional Waterfall Model</a:t>
            </a:r>
            <a:br>
              <a:rPr lang="en-HK" dirty="0"/>
            </a:br>
            <a:br>
              <a:rPr lang="en-HK" dirty="0"/>
            </a:b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853FF-5E39-4F97-977B-51C713A14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166" y="1054534"/>
            <a:ext cx="9143998" cy="1628282"/>
          </a:xfrm>
        </p:spPr>
        <p:txBody>
          <a:bodyPr>
            <a:normAutofit/>
          </a:bodyPr>
          <a:lstStyle/>
          <a:p>
            <a:r>
              <a:rPr lang="en-HK" dirty="0"/>
              <a:t>linear sequential model</a:t>
            </a:r>
          </a:p>
          <a:p>
            <a:r>
              <a:rPr lang="en-HK" dirty="0"/>
              <a:t>one stage complete, and then next stage</a:t>
            </a:r>
          </a:p>
          <a:p>
            <a:endParaRPr lang="en-HK" dirty="0"/>
          </a:p>
          <a:p>
            <a:endParaRPr lang="en-HK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C0363DF-F764-49FE-A3EE-B9D310D81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15915" y="2905194"/>
            <a:ext cx="493718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233A9C-9BCE-4B15-8157-37988A93395F}"/>
              </a:ext>
            </a:extLst>
          </p:cNvPr>
          <p:cNvSpPr txBox="1"/>
          <p:nvPr/>
        </p:nvSpPr>
        <p:spPr>
          <a:xfrm>
            <a:off x="6096000" y="3069303"/>
            <a:ext cx="7152915" cy="2529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HK" dirty="0"/>
              <a:t>Requirement Gathering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HK" dirty="0"/>
              <a:t>System Design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HK" dirty="0"/>
              <a:t>Implementation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HK" dirty="0"/>
              <a:t>Testing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HK" dirty="0"/>
              <a:t>Deployment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HK" dirty="0"/>
              <a:t>Maintenance</a:t>
            </a:r>
          </a:p>
        </p:txBody>
      </p:sp>
    </p:spTree>
    <p:extLst>
      <p:ext uri="{BB962C8B-B14F-4D97-AF65-F5344CB8AC3E}">
        <p14:creationId xmlns:p14="http://schemas.microsoft.com/office/powerpoint/2010/main" val="1141119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889B2-8657-4183-9E11-2353329FD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Limitations of Waterfall Model</a:t>
            </a:r>
            <a:br>
              <a:rPr lang="en-HK" dirty="0"/>
            </a:br>
            <a:br>
              <a:rPr lang="en-HK" dirty="0"/>
            </a:b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B5B82-094F-4202-BC60-26D2A412E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HK" dirty="0"/>
              <a:t>High amounts of risk and uncertainty</a:t>
            </a:r>
          </a:p>
          <a:p>
            <a:r>
              <a:rPr lang="en-HK" dirty="0"/>
              <a:t>No working software is produced until late during the life cycle.</a:t>
            </a:r>
          </a:p>
          <a:p>
            <a:r>
              <a:rPr lang="en-HK" dirty="0"/>
              <a:t>Once an application is in the testing stage, it is very difficult to go back and change something that was not well-thought out in the concept stage.</a:t>
            </a:r>
          </a:p>
          <a:p>
            <a:r>
              <a:rPr lang="en-HK" dirty="0"/>
              <a:t>Not a good model for complex and object-oriented projects.</a:t>
            </a:r>
          </a:p>
          <a:p>
            <a:r>
              <a:rPr lang="en-HK" dirty="0"/>
              <a:t>Not suitable for the projects where requirements are at a moderate to high risk of changing.</a:t>
            </a:r>
          </a:p>
          <a:p>
            <a:endParaRPr lang="en-HK" dirty="0"/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297135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8D38BFB-AD91-4AF2-9331-E329F3778D04}"/>
              </a:ext>
            </a:extLst>
          </p:cNvPr>
          <p:cNvSpPr/>
          <p:nvPr/>
        </p:nvSpPr>
        <p:spPr>
          <a:xfrm>
            <a:off x="4356100" y="1463189"/>
            <a:ext cx="3302000" cy="1524000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9E168CF-9DE6-4025-A725-8AD421EDE804}"/>
              </a:ext>
            </a:extLst>
          </p:cNvPr>
          <p:cNvSpPr/>
          <p:nvPr/>
        </p:nvSpPr>
        <p:spPr>
          <a:xfrm>
            <a:off x="7759700" y="1463189"/>
            <a:ext cx="3302000" cy="1524000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C6B8C8-5A2A-4C96-806C-BEFD8C977982}"/>
              </a:ext>
            </a:extLst>
          </p:cNvPr>
          <p:cNvSpPr/>
          <p:nvPr/>
        </p:nvSpPr>
        <p:spPr>
          <a:xfrm>
            <a:off x="952500" y="1447800"/>
            <a:ext cx="3302000" cy="1524000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B2B762-090D-4A58-A975-8AC079B96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What is Agile Methodology?</a:t>
            </a:r>
            <a:br>
              <a:rPr lang="en-HK" dirty="0"/>
            </a:br>
            <a:br>
              <a:rPr lang="en-HK" dirty="0"/>
            </a:br>
            <a:endParaRPr lang="en-H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6084D4-1561-4C52-B622-D71E0B57C828}"/>
              </a:ext>
            </a:extLst>
          </p:cNvPr>
          <p:cNvSpPr txBox="1"/>
          <p:nvPr/>
        </p:nvSpPr>
        <p:spPr>
          <a:xfrm>
            <a:off x="4597400" y="1609636"/>
            <a:ext cx="2755900" cy="1369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rtl="0"/>
            <a:r>
              <a:rPr lang="en-HK" sz="2000" b="0" i="0" u="none" strike="noStrike" baseline="0" dirty="0">
                <a:solidFill>
                  <a:srgbClr val="2C678E"/>
                </a:solidFill>
                <a:latin typeface="Arial" panose="020B0604020202020204" pitchFamily="34" charset="0"/>
              </a:rPr>
              <a:t>All Iterations should be of the same time duration (between 2 to 8 weeks)</a:t>
            </a:r>
            <a:endParaRPr lang="en-HK" sz="20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R="0" rtl="0"/>
            <a:endParaRPr lang="en-US" sz="3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79E6CC-C02D-4ACB-BD99-6A0EB297E6B5}"/>
              </a:ext>
            </a:extLst>
          </p:cNvPr>
          <p:cNvSpPr txBox="1"/>
          <p:nvPr/>
        </p:nvSpPr>
        <p:spPr>
          <a:xfrm>
            <a:off x="7759700" y="1609636"/>
            <a:ext cx="2628900" cy="1369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rtl="0"/>
            <a:r>
              <a:rPr lang="en-HK" sz="2000" b="0" i="0" u="none" strike="noStrike" baseline="0" dirty="0">
                <a:solidFill>
                  <a:srgbClr val="2D678D"/>
                </a:solidFill>
                <a:latin typeface="Arial" panose="020B0604020202020204" pitchFamily="34" charset="0"/>
              </a:rPr>
              <a:t>At the end of each</a:t>
            </a:r>
            <a:br>
              <a:rPr lang="en-HK" sz="2000" b="0" i="0" u="none" strike="noStrike" baseline="0" dirty="0">
                <a:solidFill>
                  <a:srgbClr val="2D678D"/>
                </a:solidFill>
                <a:latin typeface="Arial" panose="020B0604020202020204" pitchFamily="34" charset="0"/>
              </a:rPr>
            </a:br>
            <a:r>
              <a:rPr lang="en-HK" sz="2000" b="0" i="0" u="none" strike="noStrike" baseline="0" dirty="0">
                <a:solidFill>
                  <a:srgbClr val="2D678D"/>
                </a:solidFill>
                <a:latin typeface="Arial" panose="020B0604020202020204" pitchFamily="34" charset="0"/>
              </a:rPr>
              <a:t>iteration, a working</a:t>
            </a:r>
            <a:br>
              <a:rPr lang="en-HK" sz="2000" b="0" i="0" u="none" strike="noStrike" baseline="0" dirty="0">
                <a:solidFill>
                  <a:srgbClr val="2D678D"/>
                </a:solidFill>
                <a:latin typeface="Arial" panose="020B0604020202020204" pitchFamily="34" charset="0"/>
              </a:rPr>
            </a:br>
            <a:r>
              <a:rPr lang="en-HK" sz="2000" b="0" i="0" u="none" strike="noStrike" baseline="0" dirty="0">
                <a:solidFill>
                  <a:srgbClr val="2D678D"/>
                </a:solidFill>
                <a:latin typeface="Arial" panose="020B0604020202020204" pitchFamily="34" charset="0"/>
              </a:rPr>
              <a:t>product should be</a:t>
            </a:r>
            <a:br>
              <a:rPr lang="en-HK" sz="2000" b="0" i="0" u="none" strike="noStrike" baseline="0" dirty="0">
                <a:solidFill>
                  <a:srgbClr val="2D678D"/>
                </a:solidFill>
                <a:latin typeface="Arial" panose="020B0604020202020204" pitchFamily="34" charset="0"/>
              </a:rPr>
            </a:br>
            <a:r>
              <a:rPr lang="en-HK" sz="2000" b="0" i="0" u="none" strike="noStrike" baseline="0" dirty="0">
                <a:solidFill>
                  <a:srgbClr val="2D678D"/>
                </a:solidFill>
                <a:latin typeface="Arial" panose="020B0604020202020204" pitchFamily="34" charset="0"/>
              </a:rPr>
              <a:t>delivered</a:t>
            </a:r>
            <a:endParaRPr lang="en-HK" sz="20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R="0" rtl="0"/>
            <a:endParaRPr lang="en-US" sz="3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6325AF-EED1-412D-B46B-644959D32E98}"/>
              </a:ext>
            </a:extLst>
          </p:cNvPr>
          <p:cNvSpPr txBox="1"/>
          <p:nvPr/>
        </p:nvSpPr>
        <p:spPr>
          <a:xfrm>
            <a:off x="1079500" y="1609636"/>
            <a:ext cx="3048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rtl="0"/>
            <a:r>
              <a:rPr lang="en-HK" sz="2000" b="0" i="0" u="none" strike="noStrike" baseline="0" dirty="0">
                <a:solidFill>
                  <a:srgbClr val="2E688E"/>
                </a:solidFill>
                <a:latin typeface="Arial" panose="020B0604020202020204" pitchFamily="34" charset="0"/>
              </a:rPr>
              <a:t>In the Agile Methodology</a:t>
            </a:r>
            <a:br>
              <a:rPr lang="en-HK" sz="2000" b="0" i="0" u="none" strike="noStrike" baseline="0" dirty="0">
                <a:solidFill>
                  <a:srgbClr val="2E688E"/>
                </a:solidFill>
                <a:latin typeface="Arial" panose="020B0604020202020204" pitchFamily="34" charset="0"/>
              </a:rPr>
            </a:br>
            <a:r>
              <a:rPr lang="en-HK" sz="2000" b="0" i="0" u="none" strike="noStrike" baseline="0" dirty="0">
                <a:solidFill>
                  <a:srgbClr val="2E688E"/>
                </a:solidFill>
                <a:latin typeface="Arial" panose="020B0604020202020204" pitchFamily="34" charset="0"/>
              </a:rPr>
              <a:t>each project is broken up</a:t>
            </a:r>
            <a:br>
              <a:rPr lang="en-HK" sz="2000" b="0" i="0" u="none" strike="noStrike" baseline="0" dirty="0">
                <a:solidFill>
                  <a:srgbClr val="2E688E"/>
                </a:solidFill>
                <a:latin typeface="Arial" panose="020B0604020202020204" pitchFamily="34" charset="0"/>
              </a:rPr>
            </a:br>
            <a:r>
              <a:rPr lang="en-HK" sz="2000" b="0" i="0" u="none" strike="noStrike" baseline="0" dirty="0">
                <a:solidFill>
                  <a:srgbClr val="2E688E"/>
                </a:solidFill>
                <a:latin typeface="Arial" panose="020B0604020202020204" pitchFamily="34" charset="0"/>
              </a:rPr>
              <a:t>into several 'Iterations'</a:t>
            </a:r>
            <a:endParaRPr lang="en-HK" sz="20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R="0" rtl="0"/>
            <a:endParaRPr lang="en-US" sz="4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33394C9-5D1A-4E88-9165-8A9963321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3133637"/>
            <a:ext cx="101346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3AD11B-1635-42FD-81F7-76504356AD7D}"/>
              </a:ext>
            </a:extLst>
          </p:cNvPr>
          <p:cNvSpPr txBox="1"/>
          <p:nvPr/>
        </p:nvSpPr>
        <p:spPr>
          <a:xfrm>
            <a:off x="2349500" y="4514705"/>
            <a:ext cx="1188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/>
              <a:t>First</a:t>
            </a:r>
          </a:p>
          <a:p>
            <a:r>
              <a:rPr lang="en-HK" dirty="0"/>
              <a:t>Iteration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E883D1-C030-461A-A0C1-03930C5EB7BB}"/>
              </a:ext>
            </a:extLst>
          </p:cNvPr>
          <p:cNvSpPr txBox="1"/>
          <p:nvPr/>
        </p:nvSpPr>
        <p:spPr>
          <a:xfrm>
            <a:off x="5413027" y="4526289"/>
            <a:ext cx="1188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/>
              <a:t>Second</a:t>
            </a:r>
          </a:p>
          <a:p>
            <a:r>
              <a:rPr lang="en-HK" dirty="0"/>
              <a:t>Iteration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2722F2-BAD1-4C91-A824-AB8E01AD7E7F}"/>
              </a:ext>
            </a:extLst>
          </p:cNvPr>
          <p:cNvSpPr txBox="1"/>
          <p:nvPr/>
        </p:nvSpPr>
        <p:spPr>
          <a:xfrm>
            <a:off x="8476554" y="4563273"/>
            <a:ext cx="1188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/>
              <a:t>Third</a:t>
            </a:r>
          </a:p>
          <a:p>
            <a:r>
              <a:rPr lang="en-HK" dirty="0"/>
              <a:t>Iteration</a:t>
            </a:r>
          </a:p>
        </p:txBody>
      </p:sp>
    </p:spTree>
    <p:extLst>
      <p:ext uri="{BB962C8B-B14F-4D97-AF65-F5344CB8AC3E}">
        <p14:creationId xmlns:p14="http://schemas.microsoft.com/office/powerpoint/2010/main" val="1385674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38441-29F2-4B2A-B2B0-7AE52A40A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Waterfall vs Agile</a:t>
            </a:r>
            <a:br>
              <a:rPr lang="en-HK" dirty="0"/>
            </a:br>
            <a:br>
              <a:rPr lang="en-HK" dirty="0"/>
            </a:br>
            <a:endParaRPr lang="en-HK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FBD05F5F-39FD-4F2A-9108-E132048EF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2967038"/>
            <a:ext cx="11734800" cy="328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8FBE6B9C-DB52-4C4E-857C-BE76A1B2D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1698625"/>
            <a:ext cx="11328400" cy="97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104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D1115-1134-434C-A4CF-096743B7A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Limitations of Agile</a:t>
            </a:r>
            <a:br>
              <a:rPr lang="en-HK" dirty="0"/>
            </a:br>
            <a:br>
              <a:rPr lang="en-HK" dirty="0"/>
            </a:br>
            <a:endParaRPr lang="en-HK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CEE32C0-E896-46CD-9D2D-6824FB267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75" y="1687513"/>
            <a:ext cx="1367590" cy="251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546101A-05E0-442F-8DEF-912986471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820" y="1633134"/>
            <a:ext cx="1495425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5D0FDF18-5DCB-44E7-8A45-AA531F4AD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715" y="1710807"/>
            <a:ext cx="135255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495F61-CB9D-4413-87C6-EC6F0A6C6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2002" y="5234111"/>
            <a:ext cx="2698889" cy="4699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905A1A-7AAA-414C-803E-6299C4CCA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9294" y="5122682"/>
            <a:ext cx="2355971" cy="488975"/>
          </a:xfrm>
          <a:prstGeom prst="rect">
            <a:avLst/>
          </a:prstGeom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EE625D91-1979-4A3D-97D3-A662168C9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244" y="885688"/>
            <a:ext cx="3563611" cy="232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2503349C-4F96-4073-B186-93E9785CC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9" y="1134915"/>
            <a:ext cx="3154038" cy="263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F0A00E-BE65-4D1F-A1A6-EEAA6B8C46D2}"/>
              </a:ext>
            </a:extLst>
          </p:cNvPr>
          <p:cNvSpPr txBox="1"/>
          <p:nvPr/>
        </p:nvSpPr>
        <p:spPr>
          <a:xfrm>
            <a:off x="7141820" y="4614459"/>
            <a:ext cx="61023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 rtl="0"/>
            <a:r>
              <a:rPr lang="fr-FR" sz="1800" b="1" i="0" u="none" strike="noStrike" baseline="0" dirty="0">
                <a:solidFill>
                  <a:srgbClr val="B29957"/>
                </a:solidFill>
                <a:latin typeface="Arial" panose="020B0604020202020204" pitchFamily="34" charset="0"/>
              </a:rPr>
              <a:t>OPERATION </a:t>
            </a:r>
            <a:r>
              <a:rPr lang="en-US" sz="1800" b="1" i="0" u="none" strike="noStrike" baseline="0" dirty="0">
                <a:solidFill>
                  <a:srgbClr val="B29957"/>
                </a:solidFill>
                <a:latin typeface="Arial" panose="020B0604020202020204" pitchFamily="34" charset="0"/>
              </a:rPr>
              <a:t>TEAM</a:t>
            </a:r>
            <a:endParaRPr lang="en-US" sz="1800" b="1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R="0" algn="l" rtl="0"/>
            <a:endParaRPr lang="en-US" sz="200" b="1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7CE12D-29C0-4D20-B13D-081C7AFD0DD5}"/>
              </a:ext>
            </a:extLst>
          </p:cNvPr>
          <p:cNvSpPr txBox="1"/>
          <p:nvPr/>
        </p:nvSpPr>
        <p:spPr>
          <a:xfrm>
            <a:off x="2784475" y="4533560"/>
            <a:ext cx="22657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 rtl="0"/>
            <a:r>
              <a:rPr lang="en-US" sz="1800" b="1" i="0" u="none" strike="noStrike" baseline="0" dirty="0">
                <a:solidFill>
                  <a:srgbClr val="558C9A"/>
                </a:solidFill>
                <a:latin typeface="Arial" panose="020B0604020202020204" pitchFamily="34" charset="0"/>
              </a:rPr>
              <a:t>DEVELOP TEAM</a:t>
            </a:r>
            <a:endParaRPr lang="en-US" sz="1800" b="1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R="0" algn="l" rtl="0"/>
            <a:endParaRPr lang="en-US" sz="200" b="1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238195"/>
      </p:ext>
    </p:extLst>
  </p:cSld>
  <p:clrMapOvr>
    <a:masterClrMapping/>
  </p:clrMapOvr>
</p:sld>
</file>

<file path=ppt/theme/theme1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40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orn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Torn">
      <a:majorFont>
        <a:latin typeface="Verdana Pro Cond SemiBold"/>
        <a:ea typeface=""/>
        <a:cs typeface=""/>
      </a:majorFont>
      <a:minorFont>
        <a:latin typeface="Verdana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666</Words>
  <Application>Microsoft Office PowerPoint</Application>
  <PresentationFormat>Widescreen</PresentationFormat>
  <Paragraphs>149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等线</vt:lpstr>
      <vt:lpstr>黑体</vt:lpstr>
      <vt:lpstr>Arial</vt:lpstr>
      <vt:lpstr>Calibri</vt:lpstr>
      <vt:lpstr>Calibri Light</vt:lpstr>
      <vt:lpstr>Times New Roman</vt:lpstr>
      <vt:lpstr>Verdana Pro</vt:lpstr>
      <vt:lpstr>Verdana Pro Cond SemiBold</vt:lpstr>
      <vt:lpstr>3_自定义设计方案</vt:lpstr>
      <vt:lpstr>自定义设计方案</vt:lpstr>
      <vt:lpstr>2_自定义设计方案</vt:lpstr>
      <vt:lpstr>TornVTI</vt:lpstr>
      <vt:lpstr>PowerPoint Presentation</vt:lpstr>
      <vt:lpstr>Agenda</vt:lpstr>
      <vt:lpstr>01 DevOps Overview</vt:lpstr>
      <vt:lpstr>01 DevOps Overview</vt:lpstr>
      <vt:lpstr>Traditional Waterfall Model  </vt:lpstr>
      <vt:lpstr>Limitations of Waterfall Model  </vt:lpstr>
      <vt:lpstr>What is Agile Methodology?  </vt:lpstr>
      <vt:lpstr>Waterfall vs Agile  </vt:lpstr>
      <vt:lpstr>Limitations of Agile  </vt:lpstr>
      <vt:lpstr>What is DevOps?  </vt:lpstr>
      <vt:lpstr>What is DevOps?  </vt:lpstr>
      <vt:lpstr>What is DevOps?  </vt:lpstr>
      <vt:lpstr>DevOps Stages  </vt:lpstr>
      <vt:lpstr>Source Code Management  </vt:lpstr>
      <vt:lpstr>PowerPoint Presentation</vt:lpstr>
      <vt:lpstr>Source Code Management  </vt:lpstr>
      <vt:lpstr>GitHub Demo Video (future)</vt:lpstr>
      <vt:lpstr>Continuous Integration  </vt:lpstr>
      <vt:lpstr>devops</vt:lpstr>
      <vt:lpstr>Agenda</vt:lpstr>
      <vt:lpstr>PowerPoint Presentation</vt:lpstr>
      <vt:lpstr>Features Of Kubernetes   </vt:lpstr>
      <vt:lpstr>Working Of Kubernetes  </vt:lpstr>
      <vt:lpstr>Ansible Tower Dashboard</vt:lpstr>
      <vt:lpstr>Configuration Management</vt:lpstr>
      <vt:lpstr>PowerPoint Presentation</vt:lpstr>
      <vt:lpstr>Waterfall model</vt:lpstr>
      <vt:lpstr>Git hub demo</vt:lpstr>
      <vt:lpstr>PowerPoint Presentation</vt:lpstr>
      <vt:lpstr>Git lab demo</vt:lpstr>
      <vt:lpstr>demo</vt:lpstr>
      <vt:lpstr>PowerPoint Presentation</vt:lpstr>
      <vt:lpstr>Demo Lab Container Based Framework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Cheng</dc:creator>
  <cp:lastModifiedBy>Alex Cheng</cp:lastModifiedBy>
  <cp:revision>1</cp:revision>
  <dcterms:created xsi:type="dcterms:W3CDTF">2021-01-22T17:47:49Z</dcterms:created>
  <dcterms:modified xsi:type="dcterms:W3CDTF">2021-01-23T00:33:01Z</dcterms:modified>
</cp:coreProperties>
</file>